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comment1.xml" ContentType="application/vnd.openxmlformats-officedocument.presentationml.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bookmarkIdSeed="5">
  <p:sldMasterIdLst>
    <p:sldMasterId id="2147483648" r:id="rId1"/>
    <p:sldMasterId id="2147483649" r:id="rId2"/>
  </p:sldMasterIdLst>
  <p:notesMasterIdLst>
    <p:notesMasterId r:id="rId16"/>
  </p:notesMasterIdLst>
  <p:handoutMasterIdLst>
    <p:handoutMasterId r:id="rId17"/>
  </p:handoutMasterIdLst>
  <p:sldIdLst>
    <p:sldId id="477" r:id="rId3"/>
    <p:sldId id="476" r:id="rId4"/>
    <p:sldId id="478" r:id="rId5"/>
    <p:sldId id="479" r:id="rId6"/>
    <p:sldId id="489" r:id="rId7"/>
    <p:sldId id="481" r:id="rId8"/>
    <p:sldId id="482" r:id="rId9"/>
    <p:sldId id="483" r:id="rId10"/>
    <p:sldId id="490" r:id="rId11"/>
    <p:sldId id="484" r:id="rId12"/>
    <p:sldId id="485" r:id="rId13"/>
    <p:sldId id="487" r:id="rId14"/>
    <p:sldId id="480" r:id="rId15"/>
  </p:sldIdLst>
  <p:sldSz cx="9937750" cy="7200900"/>
  <p:notesSz cx="6797675" cy="9926638"/>
  <p:custShowLst>
    <p:custShow name="Vortrag Dr. Sternfeld" id="0">
      <p:sldLst/>
    </p:custShow>
  </p:custShowLst>
  <p:defaultTextStyle>
    <a:defPPr>
      <a:defRPr lang="de-DE"/>
    </a:defPPr>
    <a:lvl1pPr algn="l" rtl="0" eaLnBrk="0" fontAlgn="base" hangingPunct="0">
      <a:spcBef>
        <a:spcPct val="20000"/>
      </a:spcBef>
      <a:spcAft>
        <a:spcPct val="0"/>
      </a:spcAft>
      <a:defRPr sz="3300" kern="1200">
        <a:solidFill>
          <a:schemeClr val="bg1"/>
        </a:solidFill>
        <a:latin typeface="Arial" pitchFamily="34" charset="0"/>
        <a:ea typeface="+mn-ea"/>
        <a:cs typeface="+mn-cs"/>
      </a:defRPr>
    </a:lvl1pPr>
    <a:lvl2pPr marL="457200" algn="l" rtl="0" eaLnBrk="0" fontAlgn="base" hangingPunct="0">
      <a:spcBef>
        <a:spcPct val="20000"/>
      </a:spcBef>
      <a:spcAft>
        <a:spcPct val="0"/>
      </a:spcAft>
      <a:defRPr sz="3300" kern="1200">
        <a:solidFill>
          <a:schemeClr val="bg1"/>
        </a:solidFill>
        <a:latin typeface="Arial" pitchFamily="34" charset="0"/>
        <a:ea typeface="+mn-ea"/>
        <a:cs typeface="+mn-cs"/>
      </a:defRPr>
    </a:lvl2pPr>
    <a:lvl3pPr marL="914400" algn="l" rtl="0" eaLnBrk="0" fontAlgn="base" hangingPunct="0">
      <a:spcBef>
        <a:spcPct val="20000"/>
      </a:spcBef>
      <a:spcAft>
        <a:spcPct val="0"/>
      </a:spcAft>
      <a:defRPr sz="3300" kern="1200">
        <a:solidFill>
          <a:schemeClr val="bg1"/>
        </a:solidFill>
        <a:latin typeface="Arial" pitchFamily="34" charset="0"/>
        <a:ea typeface="+mn-ea"/>
        <a:cs typeface="+mn-cs"/>
      </a:defRPr>
    </a:lvl3pPr>
    <a:lvl4pPr marL="1371600" algn="l" rtl="0" eaLnBrk="0" fontAlgn="base" hangingPunct="0">
      <a:spcBef>
        <a:spcPct val="20000"/>
      </a:spcBef>
      <a:spcAft>
        <a:spcPct val="0"/>
      </a:spcAft>
      <a:defRPr sz="3300" kern="1200">
        <a:solidFill>
          <a:schemeClr val="bg1"/>
        </a:solidFill>
        <a:latin typeface="Arial" pitchFamily="34" charset="0"/>
        <a:ea typeface="+mn-ea"/>
        <a:cs typeface="+mn-cs"/>
      </a:defRPr>
    </a:lvl4pPr>
    <a:lvl5pPr marL="1828800" algn="l" rtl="0" eaLnBrk="0" fontAlgn="base" hangingPunct="0">
      <a:spcBef>
        <a:spcPct val="20000"/>
      </a:spcBef>
      <a:spcAft>
        <a:spcPct val="0"/>
      </a:spcAft>
      <a:defRPr sz="3300" kern="1200">
        <a:solidFill>
          <a:schemeClr val="bg1"/>
        </a:solidFill>
        <a:latin typeface="Arial" pitchFamily="34" charset="0"/>
        <a:ea typeface="+mn-ea"/>
        <a:cs typeface="+mn-cs"/>
      </a:defRPr>
    </a:lvl5pPr>
    <a:lvl6pPr marL="2286000" algn="l" defTabSz="914400" rtl="0" eaLnBrk="1" latinLnBrk="0" hangingPunct="1">
      <a:defRPr sz="3300" kern="1200">
        <a:solidFill>
          <a:schemeClr val="bg1"/>
        </a:solidFill>
        <a:latin typeface="Arial" pitchFamily="34" charset="0"/>
        <a:ea typeface="+mn-ea"/>
        <a:cs typeface="+mn-cs"/>
      </a:defRPr>
    </a:lvl6pPr>
    <a:lvl7pPr marL="2743200" algn="l" defTabSz="914400" rtl="0" eaLnBrk="1" latinLnBrk="0" hangingPunct="1">
      <a:defRPr sz="3300" kern="1200">
        <a:solidFill>
          <a:schemeClr val="bg1"/>
        </a:solidFill>
        <a:latin typeface="Arial" pitchFamily="34" charset="0"/>
        <a:ea typeface="+mn-ea"/>
        <a:cs typeface="+mn-cs"/>
      </a:defRPr>
    </a:lvl7pPr>
    <a:lvl8pPr marL="3200400" algn="l" defTabSz="914400" rtl="0" eaLnBrk="1" latinLnBrk="0" hangingPunct="1">
      <a:defRPr sz="3300" kern="1200">
        <a:solidFill>
          <a:schemeClr val="bg1"/>
        </a:solidFill>
        <a:latin typeface="Arial" pitchFamily="34" charset="0"/>
        <a:ea typeface="+mn-ea"/>
        <a:cs typeface="+mn-cs"/>
      </a:defRPr>
    </a:lvl8pPr>
    <a:lvl9pPr marL="3657600" algn="l" defTabSz="914400" rtl="0" eaLnBrk="1" latinLnBrk="0" hangingPunct="1">
      <a:defRPr sz="3300" kern="1200">
        <a:solidFill>
          <a:schemeClr val="bg1"/>
        </a:solidFill>
        <a:latin typeface="Arial" pitchFamily="34" charset="0"/>
        <a:ea typeface="+mn-ea"/>
        <a:cs typeface="+mn-cs"/>
      </a:defRPr>
    </a:lvl9pPr>
  </p:defaultTextStyle>
  <p:extLst>
    <p:ext uri="{EFAFB233-063F-42B5-8137-9DF3F51BA10A}">
      <p15:sldGuideLst xmlns:p15="http://schemas.microsoft.com/office/powerpoint/2012/main" xmlns="">
        <p15:guide id="1" orient="horz" pos="2269">
          <p15:clr>
            <a:srgbClr val="A4A3A4"/>
          </p15:clr>
        </p15:guide>
        <p15:guide id="2" pos="3131">
          <p15:clr>
            <a:srgbClr val="A4A3A4"/>
          </p15:clr>
        </p15:guide>
      </p15:sldGuideLst>
    </p:ext>
    <p:ext uri="{2D200454-40CA-4A62-9FC3-DE9A4176ACB9}">
      <p15:notesGuideLst xmlns:p15="http://schemas.microsoft.com/office/powerpoint/2012/main" xmlns="">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shtha Prakash" initials="NP"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59"/>
    <a:srgbClr val="FFCC00"/>
    <a:srgbClr val="B2B2B2"/>
    <a:srgbClr val="DDDDDD"/>
    <a:srgbClr val="003399"/>
    <a:srgbClr val="CC0000"/>
    <a:srgbClr val="CC66FF"/>
    <a:srgbClr val="A50021"/>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95" autoAdjust="0"/>
    <p:restoredTop sz="88307" autoAdjust="0"/>
  </p:normalViewPr>
  <p:slideViewPr>
    <p:cSldViewPr>
      <p:cViewPr>
        <p:scale>
          <a:sx n="70" d="100"/>
          <a:sy n="70" d="100"/>
        </p:scale>
        <p:origin x="-1236" y="96"/>
      </p:cViewPr>
      <p:guideLst>
        <p:guide orient="horz" pos="2269"/>
        <p:guide pos="3131"/>
      </p:guideLst>
    </p:cSldViewPr>
  </p:slideViewPr>
  <p:outlineViewPr>
    <p:cViewPr>
      <p:scale>
        <a:sx n="33" d="100"/>
        <a:sy n="33" d="100"/>
      </p:scale>
      <p:origin x="0" y="-834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2" d="100"/>
          <a:sy n="82" d="100"/>
        </p:scale>
        <p:origin x="3162" y="7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5-07-29T07:18:23.630" idx="1">
    <p:pos x="4402" y="206"/>
    <p:text>I don't understand this heading. Do you mean, 'Implementation of the project assuming it would be regulated"?</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19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dirty="0"/>
          </a:p>
        </p:txBody>
      </p:sp>
      <p:sp>
        <p:nvSpPr>
          <p:cNvPr id="13619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08B38510-12FB-499B-961F-61A62EB4ECB8}" type="datetimeFigureOut">
              <a:rPr lang="en-GB"/>
              <a:pPr/>
              <a:t>30/07/2015</a:t>
            </a:fld>
            <a:endParaRPr lang="en-GB" dirty="0"/>
          </a:p>
        </p:txBody>
      </p:sp>
      <p:sp>
        <p:nvSpPr>
          <p:cNvPr id="13619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dirty="0"/>
          </a:p>
        </p:txBody>
      </p:sp>
      <p:sp>
        <p:nvSpPr>
          <p:cNvPr id="13619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A8BB188-266E-41B8-BC22-31E08DFA0184}" type="slidenum">
              <a:rPr lang="en-GB"/>
              <a:pPr/>
              <a:t>‹Nr.›</a:t>
            </a:fld>
            <a:endParaRPr lang="en-GB" dirty="0"/>
          </a:p>
        </p:txBody>
      </p:sp>
    </p:spTree>
    <p:extLst>
      <p:ext uri="{BB962C8B-B14F-4D97-AF65-F5344CB8AC3E}">
        <p14:creationId xmlns:p14="http://schemas.microsoft.com/office/powerpoint/2010/main" val="21941433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46400" cy="495300"/>
          </a:xfrm>
          <a:prstGeom prst="rect">
            <a:avLst/>
          </a:prstGeom>
          <a:noFill/>
          <a:ln w="9525">
            <a:noFill/>
            <a:miter lim="800000"/>
            <a:headEnd/>
            <a:tailEnd/>
          </a:ln>
          <a:effectLst/>
        </p:spPr>
        <p:txBody>
          <a:bodyPr vert="horz" wrap="square" lIns="95560" tIns="47780" rIns="95560" bIns="47780" numCol="1" anchor="t" anchorCtr="0" compatLnSpc="1">
            <a:prstTxWarp prst="textNoShape">
              <a:avLst/>
            </a:prstTxWarp>
          </a:bodyPr>
          <a:lstStyle>
            <a:lvl1pPr defTabSz="955675">
              <a:spcBef>
                <a:spcPct val="0"/>
              </a:spcBef>
              <a:defRPr sz="1300" smtClean="0">
                <a:solidFill>
                  <a:schemeClr val="tx1"/>
                </a:solidFill>
                <a:latin typeface="Times New Roman" pitchFamily="18" charset="0"/>
              </a:defRPr>
            </a:lvl1pPr>
          </a:lstStyle>
          <a:p>
            <a:pPr>
              <a:defRPr/>
            </a:pPr>
            <a:endParaRPr lang="en-GB" dirty="0"/>
          </a:p>
        </p:txBody>
      </p:sp>
      <p:sp>
        <p:nvSpPr>
          <p:cNvPr id="18435" name="Rectangle 3"/>
          <p:cNvSpPr>
            <a:spLocks noGrp="1" noChangeArrowheads="1"/>
          </p:cNvSpPr>
          <p:nvPr>
            <p:ph type="dt" idx="1"/>
          </p:nvPr>
        </p:nvSpPr>
        <p:spPr bwMode="auto">
          <a:xfrm>
            <a:off x="3851275" y="0"/>
            <a:ext cx="2946400" cy="495300"/>
          </a:xfrm>
          <a:prstGeom prst="rect">
            <a:avLst/>
          </a:prstGeom>
          <a:noFill/>
          <a:ln w="9525">
            <a:noFill/>
            <a:miter lim="800000"/>
            <a:headEnd/>
            <a:tailEnd/>
          </a:ln>
          <a:effectLst/>
        </p:spPr>
        <p:txBody>
          <a:bodyPr vert="horz" wrap="square" lIns="95560" tIns="47780" rIns="95560" bIns="47780" numCol="1" anchor="t" anchorCtr="0" compatLnSpc="1">
            <a:prstTxWarp prst="textNoShape">
              <a:avLst/>
            </a:prstTxWarp>
          </a:bodyPr>
          <a:lstStyle>
            <a:lvl1pPr algn="r" defTabSz="955675">
              <a:spcBef>
                <a:spcPct val="0"/>
              </a:spcBef>
              <a:defRPr sz="1300" smtClean="0">
                <a:solidFill>
                  <a:schemeClr val="tx1"/>
                </a:solidFill>
                <a:latin typeface="Times New Roman" pitchFamily="18" charset="0"/>
              </a:defRPr>
            </a:lvl1pPr>
          </a:lstStyle>
          <a:p>
            <a:pPr>
              <a:defRPr/>
            </a:pPr>
            <a:endParaRPr lang="en-GB" dirty="0"/>
          </a:p>
        </p:txBody>
      </p:sp>
      <p:sp>
        <p:nvSpPr>
          <p:cNvPr id="38916" name="Rectangle 4"/>
          <p:cNvSpPr>
            <a:spLocks noGrp="1" noRot="1" noChangeAspect="1" noChangeArrowheads="1" noTextEdit="1"/>
          </p:cNvSpPr>
          <p:nvPr>
            <p:ph type="sldImg" idx="2"/>
          </p:nvPr>
        </p:nvSpPr>
        <p:spPr bwMode="auto">
          <a:xfrm>
            <a:off x="831850" y="744538"/>
            <a:ext cx="5135563" cy="3722687"/>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906463" y="4714875"/>
            <a:ext cx="4984750" cy="4467225"/>
          </a:xfrm>
          <a:prstGeom prst="rect">
            <a:avLst/>
          </a:prstGeom>
          <a:noFill/>
          <a:ln w="9525">
            <a:noFill/>
            <a:miter lim="800000"/>
            <a:headEnd/>
            <a:tailEnd/>
          </a:ln>
          <a:effectLst/>
        </p:spPr>
        <p:txBody>
          <a:bodyPr vert="horz" wrap="square" lIns="95560" tIns="47780" rIns="95560" bIns="47780" numCol="1" anchor="t" anchorCtr="0" compatLnSpc="1">
            <a:prstTxWarp prst="textNoShape">
              <a:avLst/>
            </a:prstTxWarp>
          </a:bodyPr>
          <a:lstStyle/>
          <a:p>
            <a:pPr lvl="0"/>
            <a:r>
              <a:rPr lang="de-DE" altLang="zh-CN" noProof="0" smtClean="0"/>
              <a:t>Klicken Sie, um die Textformatierung des Masters zu bearbeiten.</a:t>
            </a:r>
          </a:p>
          <a:p>
            <a:pPr lvl="1"/>
            <a:r>
              <a:rPr lang="de-DE" altLang="zh-CN" noProof="0" smtClean="0"/>
              <a:t>Zweite Ebene</a:t>
            </a:r>
          </a:p>
          <a:p>
            <a:pPr lvl="2"/>
            <a:r>
              <a:rPr lang="de-DE" altLang="zh-CN" noProof="0" smtClean="0"/>
              <a:t>Dritte Ebene</a:t>
            </a:r>
          </a:p>
          <a:p>
            <a:pPr lvl="3"/>
            <a:r>
              <a:rPr lang="de-DE" altLang="zh-CN" noProof="0" smtClean="0"/>
              <a:t>Vierte Ebene</a:t>
            </a:r>
          </a:p>
          <a:p>
            <a:pPr lvl="4"/>
            <a:r>
              <a:rPr lang="de-DE" altLang="zh-CN" noProof="0" smtClean="0"/>
              <a:t>Fünfte Ebene</a:t>
            </a:r>
          </a:p>
        </p:txBody>
      </p:sp>
      <p:sp>
        <p:nvSpPr>
          <p:cNvPr id="18438" name="Rectangle 6"/>
          <p:cNvSpPr>
            <a:spLocks noGrp="1" noChangeArrowheads="1"/>
          </p:cNvSpPr>
          <p:nvPr>
            <p:ph type="ftr" sz="quarter" idx="4"/>
          </p:nvPr>
        </p:nvSpPr>
        <p:spPr bwMode="auto">
          <a:xfrm>
            <a:off x="0" y="9431338"/>
            <a:ext cx="2946400" cy="495300"/>
          </a:xfrm>
          <a:prstGeom prst="rect">
            <a:avLst/>
          </a:prstGeom>
          <a:noFill/>
          <a:ln w="9525">
            <a:noFill/>
            <a:miter lim="800000"/>
            <a:headEnd/>
            <a:tailEnd/>
          </a:ln>
          <a:effectLst/>
        </p:spPr>
        <p:txBody>
          <a:bodyPr vert="horz" wrap="square" lIns="95560" tIns="47780" rIns="95560" bIns="47780" numCol="1" anchor="b" anchorCtr="0" compatLnSpc="1">
            <a:prstTxWarp prst="textNoShape">
              <a:avLst/>
            </a:prstTxWarp>
          </a:bodyPr>
          <a:lstStyle>
            <a:lvl1pPr defTabSz="955675">
              <a:spcBef>
                <a:spcPct val="0"/>
              </a:spcBef>
              <a:defRPr sz="1300" smtClean="0">
                <a:solidFill>
                  <a:schemeClr val="tx1"/>
                </a:solidFill>
                <a:latin typeface="Times New Roman" pitchFamily="18" charset="0"/>
              </a:defRPr>
            </a:lvl1pPr>
          </a:lstStyle>
          <a:p>
            <a:pPr>
              <a:defRPr/>
            </a:pPr>
            <a:endParaRPr lang="en-GB" dirty="0"/>
          </a:p>
        </p:txBody>
      </p:sp>
      <p:sp>
        <p:nvSpPr>
          <p:cNvPr id="18439" name="Rectangle 7"/>
          <p:cNvSpPr>
            <a:spLocks noGrp="1" noChangeArrowheads="1"/>
          </p:cNvSpPr>
          <p:nvPr>
            <p:ph type="sldNum" sz="quarter" idx="5"/>
          </p:nvPr>
        </p:nvSpPr>
        <p:spPr bwMode="auto">
          <a:xfrm>
            <a:off x="3851275" y="9431338"/>
            <a:ext cx="2946400" cy="495300"/>
          </a:xfrm>
          <a:prstGeom prst="rect">
            <a:avLst/>
          </a:prstGeom>
          <a:noFill/>
          <a:ln w="9525">
            <a:noFill/>
            <a:miter lim="800000"/>
            <a:headEnd/>
            <a:tailEnd/>
          </a:ln>
          <a:effectLst/>
        </p:spPr>
        <p:txBody>
          <a:bodyPr vert="horz" wrap="square" lIns="95560" tIns="47780" rIns="95560" bIns="47780" numCol="1" anchor="b" anchorCtr="0" compatLnSpc="1">
            <a:prstTxWarp prst="textNoShape">
              <a:avLst/>
            </a:prstTxWarp>
          </a:bodyPr>
          <a:lstStyle>
            <a:lvl1pPr algn="r" defTabSz="955675">
              <a:spcBef>
                <a:spcPct val="0"/>
              </a:spcBef>
              <a:defRPr sz="1300" smtClean="0">
                <a:solidFill>
                  <a:schemeClr val="tx1"/>
                </a:solidFill>
                <a:latin typeface="Times New Roman" pitchFamily="18" charset="0"/>
              </a:defRPr>
            </a:lvl1pPr>
          </a:lstStyle>
          <a:p>
            <a:pPr>
              <a:defRPr/>
            </a:pPr>
            <a:fld id="{5F9AE44E-07B0-43FF-8F1F-A00BFCE6DE05}" type="slidenum">
              <a:rPr lang="en-GB"/>
              <a:pPr>
                <a:defRPr/>
              </a:pPr>
              <a:t>‹Nr.›</a:t>
            </a:fld>
            <a:endParaRPr lang="en-GB" dirty="0"/>
          </a:p>
        </p:txBody>
      </p:sp>
    </p:spTree>
    <p:extLst>
      <p:ext uri="{BB962C8B-B14F-4D97-AF65-F5344CB8AC3E}">
        <p14:creationId xmlns:p14="http://schemas.microsoft.com/office/powerpoint/2010/main" val="3372183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5F9AE44E-07B0-43FF-8F1F-A00BFCE6DE05}" type="slidenum">
              <a:rPr lang="en-GB" smtClean="0"/>
              <a:pPr>
                <a:defRPr/>
              </a:pPr>
              <a:t>1</a:t>
            </a:fld>
            <a:endParaRPr lang="en-GB" dirty="0"/>
          </a:p>
        </p:txBody>
      </p:sp>
    </p:spTree>
    <p:extLst>
      <p:ext uri="{BB962C8B-B14F-4D97-AF65-F5344CB8AC3E}">
        <p14:creationId xmlns:p14="http://schemas.microsoft.com/office/powerpoint/2010/main" val="23996740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5F9AE44E-07B0-43FF-8F1F-A00BFCE6DE05}" type="slidenum">
              <a:rPr lang="en-GB" smtClean="0"/>
              <a:pPr>
                <a:defRPr/>
              </a:pPr>
              <a:t>10</a:t>
            </a:fld>
            <a:endParaRPr lang="en-GB" dirty="0"/>
          </a:p>
        </p:txBody>
      </p:sp>
    </p:spTree>
    <p:extLst>
      <p:ext uri="{BB962C8B-B14F-4D97-AF65-F5344CB8AC3E}">
        <p14:creationId xmlns:p14="http://schemas.microsoft.com/office/powerpoint/2010/main" val="2210857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5F9AE44E-07B0-43FF-8F1F-A00BFCE6DE05}" type="slidenum">
              <a:rPr lang="en-GB" smtClean="0"/>
              <a:pPr>
                <a:defRPr/>
              </a:pPr>
              <a:t>11</a:t>
            </a:fld>
            <a:endParaRPr lang="en-GB" dirty="0"/>
          </a:p>
        </p:txBody>
      </p:sp>
    </p:spTree>
    <p:extLst>
      <p:ext uri="{BB962C8B-B14F-4D97-AF65-F5344CB8AC3E}">
        <p14:creationId xmlns:p14="http://schemas.microsoft.com/office/powerpoint/2010/main" val="16090271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5F9AE44E-07B0-43FF-8F1F-A00BFCE6DE05}" type="slidenum">
              <a:rPr lang="en-GB" smtClean="0"/>
              <a:pPr>
                <a:defRPr/>
              </a:pPr>
              <a:t>12</a:t>
            </a:fld>
            <a:endParaRPr lang="en-GB" dirty="0"/>
          </a:p>
        </p:txBody>
      </p:sp>
    </p:spTree>
    <p:extLst>
      <p:ext uri="{BB962C8B-B14F-4D97-AF65-F5344CB8AC3E}">
        <p14:creationId xmlns:p14="http://schemas.microsoft.com/office/powerpoint/2010/main" val="14661732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5F9AE44E-07B0-43FF-8F1F-A00BFCE6DE05}" type="slidenum">
              <a:rPr lang="en-GB" smtClean="0"/>
              <a:pPr>
                <a:defRPr/>
              </a:pPr>
              <a:t>13</a:t>
            </a:fld>
            <a:endParaRPr lang="en-GB" dirty="0"/>
          </a:p>
        </p:txBody>
      </p:sp>
    </p:spTree>
    <p:extLst>
      <p:ext uri="{BB962C8B-B14F-4D97-AF65-F5344CB8AC3E}">
        <p14:creationId xmlns:p14="http://schemas.microsoft.com/office/powerpoint/2010/main" val="4140918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5F9AE44E-07B0-43FF-8F1F-A00BFCE6DE05}" type="slidenum">
              <a:rPr lang="en-GB" smtClean="0"/>
              <a:pPr>
                <a:defRPr/>
              </a:pPr>
              <a:t>2</a:t>
            </a:fld>
            <a:endParaRPr lang="en-GB" dirty="0"/>
          </a:p>
        </p:txBody>
      </p:sp>
    </p:spTree>
    <p:extLst>
      <p:ext uri="{BB962C8B-B14F-4D97-AF65-F5344CB8AC3E}">
        <p14:creationId xmlns:p14="http://schemas.microsoft.com/office/powerpoint/2010/main" val="22564728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5F9AE44E-07B0-43FF-8F1F-A00BFCE6DE05}" type="slidenum">
              <a:rPr lang="en-GB" smtClean="0"/>
              <a:pPr>
                <a:defRPr/>
              </a:pPr>
              <a:t>3</a:t>
            </a:fld>
            <a:endParaRPr lang="en-GB" dirty="0"/>
          </a:p>
        </p:txBody>
      </p:sp>
    </p:spTree>
    <p:extLst>
      <p:ext uri="{BB962C8B-B14F-4D97-AF65-F5344CB8AC3E}">
        <p14:creationId xmlns:p14="http://schemas.microsoft.com/office/powerpoint/2010/main" val="12570563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5F9AE44E-07B0-43FF-8F1F-A00BFCE6DE05}" type="slidenum">
              <a:rPr lang="en-GB" smtClean="0"/>
              <a:pPr>
                <a:defRPr/>
              </a:pPr>
              <a:t>4</a:t>
            </a:fld>
            <a:endParaRPr lang="en-GB" dirty="0"/>
          </a:p>
        </p:txBody>
      </p:sp>
    </p:spTree>
    <p:extLst>
      <p:ext uri="{BB962C8B-B14F-4D97-AF65-F5344CB8AC3E}">
        <p14:creationId xmlns:p14="http://schemas.microsoft.com/office/powerpoint/2010/main" val="1543579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5F9AE44E-07B0-43FF-8F1F-A00BFCE6DE05}" type="slidenum">
              <a:rPr lang="en-GB" smtClean="0"/>
              <a:pPr>
                <a:defRPr/>
              </a:pPr>
              <a:t>5</a:t>
            </a:fld>
            <a:endParaRPr lang="en-GB" dirty="0"/>
          </a:p>
        </p:txBody>
      </p:sp>
    </p:spTree>
    <p:extLst>
      <p:ext uri="{BB962C8B-B14F-4D97-AF65-F5344CB8AC3E}">
        <p14:creationId xmlns:p14="http://schemas.microsoft.com/office/powerpoint/2010/main" val="35748494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5F9AE44E-07B0-43FF-8F1F-A00BFCE6DE05}" type="slidenum">
              <a:rPr lang="en-GB" smtClean="0"/>
              <a:pPr>
                <a:defRPr/>
              </a:pPr>
              <a:t>6</a:t>
            </a:fld>
            <a:endParaRPr lang="en-GB" dirty="0"/>
          </a:p>
        </p:txBody>
      </p:sp>
    </p:spTree>
    <p:extLst>
      <p:ext uri="{BB962C8B-B14F-4D97-AF65-F5344CB8AC3E}">
        <p14:creationId xmlns:p14="http://schemas.microsoft.com/office/powerpoint/2010/main" val="1632874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5F9AE44E-07B0-43FF-8F1F-A00BFCE6DE05}" type="slidenum">
              <a:rPr lang="en-GB" smtClean="0"/>
              <a:pPr>
                <a:defRPr/>
              </a:pPr>
              <a:t>7</a:t>
            </a:fld>
            <a:endParaRPr lang="en-GB" dirty="0"/>
          </a:p>
        </p:txBody>
      </p:sp>
    </p:spTree>
    <p:extLst>
      <p:ext uri="{BB962C8B-B14F-4D97-AF65-F5344CB8AC3E}">
        <p14:creationId xmlns:p14="http://schemas.microsoft.com/office/powerpoint/2010/main" val="3694263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A large-scale implementation of </a:t>
            </a:r>
            <a:r>
              <a:rPr lang="en-US" dirty="0" err="1" smtClean="0"/>
              <a:t>decentralised</a:t>
            </a:r>
            <a:r>
              <a:rPr lang="en-US" dirty="0" smtClean="0"/>
              <a:t> mini-hydro power systems can be best </a:t>
            </a:r>
            <a:r>
              <a:rPr lang="en-US" dirty="0" err="1" smtClean="0"/>
              <a:t>realised</a:t>
            </a:r>
            <a:r>
              <a:rPr lang="en-US" dirty="0" smtClean="0"/>
              <a:t> by private sector stakeholders with the clear incentive to generate profits by providing long-term reliable electricity services. </a:t>
            </a:r>
          </a:p>
          <a:p>
            <a:endParaRPr lang="en-US" dirty="0" smtClean="0"/>
          </a:p>
          <a:p>
            <a:r>
              <a:rPr lang="en-US" dirty="0" smtClean="0"/>
              <a:t>However, the current absence of a regulatory framework well adapted to the requirements of a private sector-driven market for rural electrification is preventing market development from being initiated.</a:t>
            </a:r>
          </a:p>
          <a:p>
            <a:endParaRPr lang="en-US" dirty="0" smtClean="0"/>
          </a:p>
          <a:p>
            <a:r>
              <a:rPr lang="en-US" dirty="0" smtClean="0"/>
              <a:t>The highest long-term impact will be created if the pilot projects are not carried out as isolated activities but are embedded in a long-term approach serving as kick-start for large-scale system implementation and involving private operators from the beginning.</a:t>
            </a:r>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de-DE" dirty="0" smtClean="0"/>
              <a:t>Private </a:t>
            </a:r>
            <a:r>
              <a:rPr lang="de-DE" dirty="0" err="1" smtClean="0"/>
              <a:t>operators</a:t>
            </a:r>
            <a:r>
              <a:rPr lang="de-DE" dirty="0" smtClean="0"/>
              <a:t> </a:t>
            </a:r>
            <a:r>
              <a:rPr lang="en-US" dirty="0" smtClean="0"/>
              <a:t>shall be part of and benefit from the entire process of site evaluation, project development, and system installation and operation during the pilot project implementation phases. </a:t>
            </a:r>
          </a:p>
          <a:p>
            <a:endParaRPr lang="en-US"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pPr>
              <a:defRPr/>
            </a:pPr>
            <a:fld id="{5F9AE44E-07B0-43FF-8F1F-A00BFCE6DE05}" type="slidenum">
              <a:rPr lang="en-GB" smtClean="0"/>
              <a:pPr>
                <a:defRPr/>
              </a:pPr>
              <a:t>8</a:t>
            </a:fld>
            <a:endParaRPr lang="en-GB" dirty="0"/>
          </a:p>
        </p:txBody>
      </p:sp>
    </p:spTree>
    <p:extLst>
      <p:ext uri="{BB962C8B-B14F-4D97-AF65-F5344CB8AC3E}">
        <p14:creationId xmlns:p14="http://schemas.microsoft.com/office/powerpoint/2010/main" val="24785742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GB" b="1" dirty="0" smtClean="0"/>
              <a:t>OPTION 1: TENDERING PROCEDURE </a:t>
            </a:r>
          </a:p>
          <a:p>
            <a:r>
              <a:rPr lang="en-GB" sz="1200" kern="1200" dirty="0" smtClean="0">
                <a:solidFill>
                  <a:schemeClr val="tx1"/>
                </a:solidFill>
                <a:effectLst/>
                <a:latin typeface="Times New Roman" pitchFamily="18" charset="0"/>
                <a:ea typeface="+mn-ea"/>
                <a:cs typeface="+mn-cs"/>
              </a:rPr>
              <a:t>This approach builds upon the selection of sites by the Government. It prepares the tendering documents and asks private sector companies to bid for the site under given</a:t>
            </a:r>
            <a:r>
              <a:rPr lang="en-GB" sz="1200" kern="1200" baseline="0" dirty="0" smtClean="0">
                <a:solidFill>
                  <a:schemeClr val="tx1"/>
                </a:solidFill>
                <a:effectLst/>
                <a:latin typeface="Times New Roman" pitchFamily="18" charset="0"/>
                <a:ea typeface="+mn-ea"/>
                <a:cs typeface="+mn-cs"/>
              </a:rPr>
              <a:t> frameworks</a:t>
            </a:r>
            <a:r>
              <a:rPr lang="en-GB" sz="1200" kern="1200" dirty="0" smtClean="0">
                <a:solidFill>
                  <a:schemeClr val="tx1"/>
                </a:solidFill>
                <a:effectLst/>
                <a:latin typeface="Times New Roman" pitchFamily="18" charset="0"/>
                <a:ea typeface="+mn-ea"/>
                <a:cs typeface="+mn-cs"/>
              </a:rPr>
              <a:t>. The activities of the government may include the selection of a highly attractive site, the construction of a distribution network and the preparation of all required licenses and approvals for the private sector player to come in easily. The public contribution may be public funds (grants) and</a:t>
            </a:r>
            <a:r>
              <a:rPr lang="en-GB" sz="1200" kern="1200" baseline="0" dirty="0" smtClean="0">
                <a:solidFill>
                  <a:schemeClr val="tx1"/>
                </a:solidFill>
                <a:effectLst/>
                <a:latin typeface="Times New Roman" pitchFamily="18" charset="0"/>
                <a:ea typeface="+mn-ea"/>
                <a:cs typeface="+mn-cs"/>
              </a:rPr>
              <a:t> – if available - </a:t>
            </a:r>
            <a:r>
              <a:rPr lang="en-GB" sz="1200" kern="1200" dirty="0" smtClean="0">
                <a:solidFill>
                  <a:schemeClr val="tx1"/>
                </a:solidFill>
                <a:effectLst/>
                <a:latin typeface="Times New Roman" pitchFamily="18" charset="0"/>
                <a:ea typeface="+mn-ea"/>
                <a:cs typeface="+mn-cs"/>
              </a:rPr>
              <a:t>PPP arrangements. As there is considerable effort involved in preparing bids for such a tender, private sector may only be interested in such an approach if the site(s) selected is/are very attractive with e.g. large anchor loads and low risk or sufficient economies of scale effects.</a:t>
            </a:r>
          </a:p>
          <a:p>
            <a:endParaRPr lang="en-GB" sz="1200" kern="1200" dirty="0" smtClean="0">
              <a:solidFill>
                <a:schemeClr val="tx1"/>
              </a:solidFill>
              <a:effectLst/>
              <a:latin typeface="Times New Roman" pitchFamily="18" charset="0"/>
              <a:ea typeface="+mn-ea"/>
              <a:cs typeface="+mn-cs"/>
            </a:endParaRPr>
          </a:p>
          <a:p>
            <a:r>
              <a:rPr lang="en-GB" b="1" dirty="0" smtClean="0"/>
              <a:t>OPTION 2: THE PROJECT DEVELOPERS APPROACH </a:t>
            </a:r>
            <a:endParaRPr lang="en-GB" sz="1200" kern="1200" dirty="0" smtClean="0">
              <a:solidFill>
                <a:schemeClr val="tx1"/>
              </a:solidFill>
              <a:effectLst/>
              <a:latin typeface="Times New Roman" pitchFamily="18" charset="0"/>
              <a:ea typeface="+mn-ea"/>
              <a:cs typeface="+mn-cs"/>
            </a:endParaRPr>
          </a:p>
          <a:p>
            <a:r>
              <a:rPr lang="en-GB" sz="1200" kern="1200" dirty="0" smtClean="0">
                <a:solidFill>
                  <a:schemeClr val="tx1"/>
                </a:solidFill>
                <a:effectLst/>
                <a:latin typeface="Times New Roman" pitchFamily="18" charset="0"/>
                <a:ea typeface="+mn-ea"/>
                <a:cs typeface="+mn-cs"/>
              </a:rPr>
              <a:t>Under the project developers approach, the sites are selected and proposed by the project developers. The project developer proposes a site for the power station and according designs for it and, if applicable, the mini-grid. The State Electricity Board takes on the role of the facilitator and supporter in all administrative processes. As this approach allows project developers to develop more sites in parallel and approach entire clusters of villages. The approach follows the “first come first served” logic and create competition for suitable sites by project developers. </a:t>
            </a:r>
            <a:endParaRPr lang="de-DE" sz="1200" kern="1200" dirty="0" smtClean="0">
              <a:solidFill>
                <a:schemeClr val="tx1"/>
              </a:solidFill>
              <a:effectLst/>
              <a:latin typeface="Times New Roman" pitchFamily="18" charset="0"/>
              <a:ea typeface="+mn-ea"/>
              <a:cs typeface="+mn-cs"/>
            </a:endParaRPr>
          </a:p>
          <a:p>
            <a:endParaRPr lang="de-DE" sz="1200" kern="1200" dirty="0" smtClean="0">
              <a:solidFill>
                <a:schemeClr val="tx1"/>
              </a:solidFill>
              <a:effectLst/>
              <a:latin typeface="Times New Roman" pitchFamily="18" charset="0"/>
              <a:ea typeface="+mn-ea"/>
              <a:cs typeface="+mn-cs"/>
            </a:endParaRPr>
          </a:p>
          <a:p>
            <a:endParaRPr lang="de-DE" dirty="0"/>
          </a:p>
        </p:txBody>
      </p:sp>
      <p:sp>
        <p:nvSpPr>
          <p:cNvPr id="4" name="Foliennummernplatzhalter 3"/>
          <p:cNvSpPr>
            <a:spLocks noGrp="1"/>
          </p:cNvSpPr>
          <p:nvPr>
            <p:ph type="sldNum" sz="quarter" idx="10"/>
          </p:nvPr>
        </p:nvSpPr>
        <p:spPr/>
        <p:txBody>
          <a:bodyPr/>
          <a:lstStyle/>
          <a:p>
            <a:pPr>
              <a:defRPr/>
            </a:pPr>
            <a:fld id="{5F9AE44E-07B0-43FF-8F1F-A00BFCE6DE05}" type="slidenum">
              <a:rPr lang="en-GB" smtClean="0"/>
              <a:pPr>
                <a:defRPr/>
              </a:pPr>
              <a:t>9</a:t>
            </a:fld>
            <a:endParaRPr lang="en-GB" dirty="0"/>
          </a:p>
        </p:txBody>
      </p:sp>
    </p:spTree>
    <p:extLst>
      <p:ext uri="{BB962C8B-B14F-4D97-AF65-F5344CB8AC3E}">
        <p14:creationId xmlns:p14="http://schemas.microsoft.com/office/powerpoint/2010/main" val="19846966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6125" y="2236788"/>
            <a:ext cx="8447088" cy="1543050"/>
          </a:xfrm>
          <a:prstGeom prst="rect">
            <a:avLst/>
          </a:prstGeom>
        </p:spPr>
        <p:txBody>
          <a:bodyPr/>
          <a:lstStyle/>
          <a:p>
            <a:r>
              <a:rPr lang="en-US" dirty="0" smtClean="0"/>
              <a:t>Click to edit Master title style</a:t>
            </a:r>
            <a:endParaRPr lang="de-DE" dirty="0"/>
          </a:p>
        </p:txBody>
      </p:sp>
      <p:sp>
        <p:nvSpPr>
          <p:cNvPr id="3" name="Subtitle 2"/>
          <p:cNvSpPr>
            <a:spLocks noGrp="1"/>
          </p:cNvSpPr>
          <p:nvPr>
            <p:ph type="subTitle" idx="1"/>
          </p:nvPr>
        </p:nvSpPr>
        <p:spPr>
          <a:xfrm>
            <a:off x="1490663" y="4079875"/>
            <a:ext cx="6956425" cy="18415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e-DE"/>
          </a:p>
        </p:txBody>
      </p:sp>
      <p:sp>
        <p:nvSpPr>
          <p:cNvPr id="4" name="Slide Number Placeholder 3"/>
          <p:cNvSpPr>
            <a:spLocks noGrp="1"/>
          </p:cNvSpPr>
          <p:nvPr>
            <p:ph type="sldNum" sz="quarter" idx="10"/>
          </p:nvPr>
        </p:nvSpPr>
        <p:spPr/>
        <p:txBody>
          <a:bodyPr/>
          <a:lstStyle>
            <a:lvl1pPr>
              <a:defRPr/>
            </a:lvl1pPr>
          </a:lstStyle>
          <a:p>
            <a:endParaRPr lang="en-GB" dirty="0"/>
          </a:p>
          <a:p>
            <a:endParaRPr lang="en-GB" dirty="0"/>
          </a:p>
          <a:p>
            <a:fld id="{3E40CE24-4835-4CB2-9376-09A7631DDB94}" type="slidenum">
              <a:rPr lang="en-GB"/>
              <a:pPr/>
              <a:t>‹Nr.›</a:t>
            </a:fld>
            <a:endParaRPr lang="en-GB" dirty="0"/>
          </a:p>
        </p:txBody>
      </p:sp>
      <p:sp>
        <p:nvSpPr>
          <p:cNvPr id="5" name="Date Placeholder 4"/>
          <p:cNvSpPr>
            <a:spLocks noGrp="1"/>
          </p:cNvSpPr>
          <p:nvPr>
            <p:ph type="dt" sz="half" idx="11"/>
          </p:nvPr>
        </p:nvSpPr>
        <p:spPr/>
        <p:txBody>
          <a:bodyPr/>
          <a:lstStyle>
            <a:lvl1pPr>
              <a:defRPr/>
            </a:lvl1pPr>
          </a:lstStyle>
          <a:p>
            <a:endParaRPr lang="en-US" dirty="0" smtClean="0"/>
          </a:p>
          <a:p>
            <a:endParaRPr lang="en-US" dirty="0" smtClean="0"/>
          </a:p>
          <a:p>
            <a:r>
              <a:rPr lang="en-US" dirty="0" smtClean="0"/>
              <a:t>©</a:t>
            </a:r>
            <a:r>
              <a:rPr lang="en-GB" sz="700" b="0" dirty="0" smtClean="0"/>
              <a:t> INTEGRATION</a:t>
            </a:r>
            <a:endParaRPr lang="en-GB" sz="700" b="0" dirty="0"/>
          </a:p>
        </p:txBody>
      </p:sp>
      <p:pic>
        <p:nvPicPr>
          <p:cNvPr id="6" name="Grafik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7993" y="5000625"/>
            <a:ext cx="1701763" cy="143410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96888" y="288925"/>
            <a:ext cx="8943975" cy="1200150"/>
          </a:xfrm>
          <a:prstGeom prst="rect">
            <a:avLst/>
          </a:prstGeom>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a:xfrm>
            <a:off x="496888" y="1679575"/>
            <a:ext cx="8943975" cy="47529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Slide Number Placeholder 3"/>
          <p:cNvSpPr>
            <a:spLocks noGrp="1"/>
          </p:cNvSpPr>
          <p:nvPr>
            <p:ph type="sldNum" sz="quarter" idx="10"/>
          </p:nvPr>
        </p:nvSpPr>
        <p:spPr/>
        <p:txBody>
          <a:bodyPr/>
          <a:lstStyle>
            <a:lvl1pPr>
              <a:defRPr/>
            </a:lvl1pPr>
          </a:lstStyle>
          <a:p>
            <a:endParaRPr lang="en-GB" dirty="0"/>
          </a:p>
          <a:p>
            <a:endParaRPr lang="en-GB" dirty="0"/>
          </a:p>
          <a:p>
            <a:fld id="{6D9E8166-AA8E-4DEB-BBEF-80C3C0F45F10}" type="slidenum">
              <a:rPr lang="en-GB"/>
              <a:pPr/>
              <a:t>‹Nr.›</a:t>
            </a:fld>
            <a:endParaRPr lang="en-GB" dirty="0"/>
          </a:p>
        </p:txBody>
      </p:sp>
      <p:sp>
        <p:nvSpPr>
          <p:cNvPr id="5" name="Date Placeholder 4"/>
          <p:cNvSpPr>
            <a:spLocks noGrp="1"/>
          </p:cNvSpPr>
          <p:nvPr>
            <p:ph type="dt" sz="half" idx="11"/>
          </p:nvPr>
        </p:nvSpPr>
        <p:spPr/>
        <p:txBody>
          <a:bodyPr/>
          <a:lstStyle>
            <a:lvl1pPr>
              <a:defRPr/>
            </a:lvl1pPr>
          </a:lstStyle>
          <a:p>
            <a:endParaRPr lang="en-US" dirty="0"/>
          </a:p>
          <a:p>
            <a:endParaRPr lang="en-US" dirty="0"/>
          </a:p>
          <a:p>
            <a:r>
              <a:rPr lang="en-US" dirty="0"/>
              <a:t>©</a:t>
            </a:r>
            <a:r>
              <a:rPr lang="en-GB" sz="700" b="0" dirty="0"/>
              <a:t> INTEGRATION 2007</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05663" y="288925"/>
            <a:ext cx="2235200" cy="6143625"/>
          </a:xfrm>
          <a:prstGeom prst="rect">
            <a:avLst/>
          </a:prstGeo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496888" y="288925"/>
            <a:ext cx="6556375" cy="61436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Slide Number Placeholder 3"/>
          <p:cNvSpPr>
            <a:spLocks noGrp="1"/>
          </p:cNvSpPr>
          <p:nvPr>
            <p:ph type="sldNum" sz="quarter" idx="10"/>
          </p:nvPr>
        </p:nvSpPr>
        <p:spPr/>
        <p:txBody>
          <a:bodyPr/>
          <a:lstStyle>
            <a:lvl1pPr>
              <a:defRPr/>
            </a:lvl1pPr>
          </a:lstStyle>
          <a:p>
            <a:endParaRPr lang="en-GB" dirty="0"/>
          </a:p>
          <a:p>
            <a:endParaRPr lang="en-GB" dirty="0"/>
          </a:p>
          <a:p>
            <a:fld id="{67670A95-52B5-4BD4-A588-2684CFC7C628}" type="slidenum">
              <a:rPr lang="en-GB"/>
              <a:pPr/>
              <a:t>‹Nr.›</a:t>
            </a:fld>
            <a:endParaRPr lang="en-GB" dirty="0"/>
          </a:p>
        </p:txBody>
      </p:sp>
      <p:sp>
        <p:nvSpPr>
          <p:cNvPr id="5" name="Date Placeholder 4"/>
          <p:cNvSpPr>
            <a:spLocks noGrp="1"/>
          </p:cNvSpPr>
          <p:nvPr>
            <p:ph type="dt" sz="half" idx="11"/>
          </p:nvPr>
        </p:nvSpPr>
        <p:spPr/>
        <p:txBody>
          <a:bodyPr/>
          <a:lstStyle>
            <a:lvl1pPr>
              <a:defRPr/>
            </a:lvl1pPr>
          </a:lstStyle>
          <a:p>
            <a:endParaRPr lang="en-US" dirty="0"/>
          </a:p>
          <a:p>
            <a:endParaRPr lang="en-US" dirty="0"/>
          </a:p>
          <a:p>
            <a:r>
              <a:rPr lang="en-US" dirty="0"/>
              <a:t>©</a:t>
            </a:r>
            <a:r>
              <a:rPr lang="en-GB" sz="700" b="0" dirty="0"/>
              <a:t> INTEGRATION 2007</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6888" y="288925"/>
            <a:ext cx="8943975" cy="1200150"/>
          </a:xfrm>
          <a:prstGeom prst="rect">
            <a:avLst/>
          </a:prstGeom>
        </p:spPr>
        <p:txBody>
          <a:bodyPr/>
          <a:lstStyle/>
          <a:p>
            <a:r>
              <a:rPr lang="en-US" smtClean="0"/>
              <a:t>Click to edit Master title style</a:t>
            </a:r>
            <a:endParaRPr lang="de-DE"/>
          </a:p>
        </p:txBody>
      </p:sp>
      <p:sp>
        <p:nvSpPr>
          <p:cNvPr id="3" name="Text Placeholder 2"/>
          <p:cNvSpPr>
            <a:spLocks noGrp="1"/>
          </p:cNvSpPr>
          <p:nvPr>
            <p:ph type="body" sz="half" idx="1"/>
          </p:nvPr>
        </p:nvSpPr>
        <p:spPr>
          <a:xfrm>
            <a:off x="496888" y="1679575"/>
            <a:ext cx="4395787" cy="47529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5045075" y="1679575"/>
            <a:ext cx="4395788" cy="47529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4"/>
          <p:cNvSpPr>
            <a:spLocks noGrp="1"/>
          </p:cNvSpPr>
          <p:nvPr>
            <p:ph type="sldNum" sz="quarter" idx="10"/>
          </p:nvPr>
        </p:nvSpPr>
        <p:spPr/>
        <p:txBody>
          <a:bodyPr/>
          <a:lstStyle>
            <a:lvl1pPr>
              <a:defRPr/>
            </a:lvl1pPr>
          </a:lstStyle>
          <a:p>
            <a:endParaRPr lang="en-GB" dirty="0"/>
          </a:p>
          <a:p>
            <a:endParaRPr lang="en-GB" dirty="0"/>
          </a:p>
          <a:p>
            <a:fld id="{5291538D-8AB1-48F3-8FF2-F8196D6A66A2}" type="slidenum">
              <a:rPr lang="en-GB"/>
              <a:pPr/>
              <a:t>‹Nr.›</a:t>
            </a:fld>
            <a:endParaRPr lang="en-GB" dirty="0"/>
          </a:p>
        </p:txBody>
      </p:sp>
      <p:sp>
        <p:nvSpPr>
          <p:cNvPr id="6" name="Date Placeholder 5"/>
          <p:cNvSpPr>
            <a:spLocks noGrp="1"/>
          </p:cNvSpPr>
          <p:nvPr>
            <p:ph type="dt" sz="half" idx="11"/>
          </p:nvPr>
        </p:nvSpPr>
        <p:spPr/>
        <p:txBody>
          <a:bodyPr/>
          <a:lstStyle>
            <a:lvl1pPr>
              <a:defRPr/>
            </a:lvl1pPr>
          </a:lstStyle>
          <a:p>
            <a:endParaRPr lang="en-US" dirty="0"/>
          </a:p>
          <a:p>
            <a:endParaRPr lang="en-US" dirty="0"/>
          </a:p>
          <a:p>
            <a:r>
              <a:rPr lang="en-US" dirty="0"/>
              <a:t>©</a:t>
            </a:r>
            <a:r>
              <a:rPr lang="en-GB" sz="700" b="0" dirty="0"/>
              <a:t> INTEGRATION 2007</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6125" y="2236788"/>
            <a:ext cx="8447088" cy="1543050"/>
          </a:xfrm>
          <a:prstGeom prst="rect">
            <a:avLst/>
          </a:prstGeom>
        </p:spPr>
        <p:txBody>
          <a:bodyPr/>
          <a:lstStyle/>
          <a:p>
            <a:r>
              <a:rPr lang="en-US" smtClean="0"/>
              <a:t>Click to edit Master title style</a:t>
            </a:r>
            <a:endParaRPr lang="de-DE"/>
          </a:p>
        </p:txBody>
      </p:sp>
      <p:sp>
        <p:nvSpPr>
          <p:cNvPr id="3" name="Subtitle 2"/>
          <p:cNvSpPr>
            <a:spLocks noGrp="1"/>
          </p:cNvSpPr>
          <p:nvPr>
            <p:ph type="subTitle" idx="1"/>
          </p:nvPr>
        </p:nvSpPr>
        <p:spPr>
          <a:xfrm>
            <a:off x="1490663" y="4079875"/>
            <a:ext cx="6956425" cy="18415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e-DE"/>
          </a:p>
        </p:txBody>
      </p:sp>
      <p:sp>
        <p:nvSpPr>
          <p:cNvPr id="4" name="Slide Number Placeholder 3"/>
          <p:cNvSpPr>
            <a:spLocks noGrp="1"/>
          </p:cNvSpPr>
          <p:nvPr>
            <p:ph type="sldNum" sz="quarter" idx="10"/>
          </p:nvPr>
        </p:nvSpPr>
        <p:spPr/>
        <p:txBody>
          <a:bodyPr/>
          <a:lstStyle>
            <a:lvl1pPr>
              <a:defRPr/>
            </a:lvl1pPr>
          </a:lstStyle>
          <a:p>
            <a:endParaRPr lang="en-GB" dirty="0"/>
          </a:p>
          <a:p>
            <a:endParaRPr lang="en-GB" dirty="0"/>
          </a:p>
          <a:p>
            <a:fld id="{971AD747-E4D4-4CC1-997A-06BB146C42A7}" type="slidenum">
              <a:rPr lang="en-GB"/>
              <a:pPr/>
              <a:t>‹Nr.›</a:t>
            </a:fld>
            <a:endParaRPr lang="en-GB" dirty="0"/>
          </a:p>
        </p:txBody>
      </p:sp>
      <p:sp>
        <p:nvSpPr>
          <p:cNvPr id="5" name="Date Placeholder 4"/>
          <p:cNvSpPr>
            <a:spLocks noGrp="1"/>
          </p:cNvSpPr>
          <p:nvPr>
            <p:ph type="dt" sz="half" idx="11"/>
          </p:nvPr>
        </p:nvSpPr>
        <p:spPr/>
        <p:txBody>
          <a:bodyPr/>
          <a:lstStyle>
            <a:lvl1pPr>
              <a:defRPr/>
            </a:lvl1pPr>
          </a:lstStyle>
          <a:p>
            <a:endParaRPr lang="en-US" dirty="0"/>
          </a:p>
          <a:p>
            <a:endParaRPr lang="en-US" dirty="0"/>
          </a:p>
          <a:p>
            <a:r>
              <a:rPr lang="en-US" dirty="0"/>
              <a:t>©</a:t>
            </a:r>
            <a:r>
              <a:rPr lang="en-GB" sz="700" b="0" dirty="0"/>
              <a:t> INTEGRATION 2007</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6888" y="288925"/>
            <a:ext cx="8943975" cy="1200150"/>
          </a:xfrm>
          <a:prstGeom prst="rect">
            <a:avLst/>
          </a:prstGeom>
        </p:spPr>
        <p:txBody>
          <a:bodyPr/>
          <a:lstStyle/>
          <a:p>
            <a:r>
              <a:rPr lang="en-US" smtClean="0"/>
              <a:t>Click to edit Master title style</a:t>
            </a:r>
            <a:endParaRPr lang="de-DE"/>
          </a:p>
        </p:txBody>
      </p:sp>
      <p:sp>
        <p:nvSpPr>
          <p:cNvPr id="3" name="Content Placeholder 2"/>
          <p:cNvSpPr>
            <a:spLocks noGrp="1"/>
          </p:cNvSpPr>
          <p:nvPr>
            <p:ph idx="1"/>
          </p:nvPr>
        </p:nvSpPr>
        <p:spPr>
          <a:xfrm>
            <a:off x="496888" y="1679575"/>
            <a:ext cx="8943975" cy="47529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Slide Number Placeholder 3"/>
          <p:cNvSpPr>
            <a:spLocks noGrp="1"/>
          </p:cNvSpPr>
          <p:nvPr>
            <p:ph type="sldNum" sz="quarter" idx="10"/>
          </p:nvPr>
        </p:nvSpPr>
        <p:spPr/>
        <p:txBody>
          <a:bodyPr/>
          <a:lstStyle>
            <a:lvl1pPr>
              <a:defRPr/>
            </a:lvl1pPr>
          </a:lstStyle>
          <a:p>
            <a:endParaRPr lang="en-GB" dirty="0"/>
          </a:p>
          <a:p>
            <a:endParaRPr lang="en-GB" dirty="0"/>
          </a:p>
          <a:p>
            <a:fld id="{82F2395F-B02F-4A4C-B8C7-8F742D3EDB86}" type="slidenum">
              <a:rPr lang="en-GB"/>
              <a:pPr/>
              <a:t>‹Nr.›</a:t>
            </a:fld>
            <a:endParaRPr lang="en-GB" dirty="0"/>
          </a:p>
        </p:txBody>
      </p:sp>
      <p:sp>
        <p:nvSpPr>
          <p:cNvPr id="5" name="Date Placeholder 4"/>
          <p:cNvSpPr>
            <a:spLocks noGrp="1"/>
          </p:cNvSpPr>
          <p:nvPr>
            <p:ph type="dt" sz="half" idx="11"/>
          </p:nvPr>
        </p:nvSpPr>
        <p:spPr/>
        <p:txBody>
          <a:bodyPr/>
          <a:lstStyle>
            <a:lvl1pPr>
              <a:defRPr/>
            </a:lvl1pPr>
          </a:lstStyle>
          <a:p>
            <a:endParaRPr lang="en-US" dirty="0"/>
          </a:p>
          <a:p>
            <a:endParaRPr lang="en-US" dirty="0"/>
          </a:p>
          <a:p>
            <a:r>
              <a:rPr lang="en-US" dirty="0"/>
              <a:t>©</a:t>
            </a:r>
            <a:r>
              <a:rPr lang="en-GB" sz="700" b="0" dirty="0"/>
              <a:t> INTEGRATION 2007</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4225" y="4627563"/>
            <a:ext cx="8447088" cy="1430337"/>
          </a:xfrm>
          <a:prstGeom prst="rect">
            <a:avLst/>
          </a:prstGeo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84225" y="3052763"/>
            <a:ext cx="8447088" cy="15748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endParaRPr lang="en-GB" dirty="0"/>
          </a:p>
          <a:p>
            <a:endParaRPr lang="en-GB" dirty="0"/>
          </a:p>
          <a:p>
            <a:fld id="{8CB5AFBD-BADF-4DE4-950B-115E882EA1AD}" type="slidenum">
              <a:rPr lang="en-GB"/>
              <a:pPr/>
              <a:t>‹Nr.›</a:t>
            </a:fld>
            <a:endParaRPr lang="en-GB" dirty="0"/>
          </a:p>
        </p:txBody>
      </p:sp>
      <p:sp>
        <p:nvSpPr>
          <p:cNvPr id="5" name="Date Placeholder 4"/>
          <p:cNvSpPr>
            <a:spLocks noGrp="1"/>
          </p:cNvSpPr>
          <p:nvPr>
            <p:ph type="dt" sz="half" idx="11"/>
          </p:nvPr>
        </p:nvSpPr>
        <p:spPr/>
        <p:txBody>
          <a:bodyPr/>
          <a:lstStyle>
            <a:lvl1pPr>
              <a:defRPr/>
            </a:lvl1pPr>
          </a:lstStyle>
          <a:p>
            <a:endParaRPr lang="en-US" dirty="0"/>
          </a:p>
          <a:p>
            <a:endParaRPr lang="en-US" dirty="0"/>
          </a:p>
          <a:p>
            <a:r>
              <a:rPr lang="en-US" dirty="0"/>
              <a:t>©</a:t>
            </a:r>
            <a:r>
              <a:rPr lang="en-GB" sz="700" b="0" dirty="0"/>
              <a:t> INTEGRATION 2007</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6888" y="288925"/>
            <a:ext cx="8943975" cy="1200150"/>
          </a:xfrm>
          <a:prstGeom prst="rect">
            <a:avLst/>
          </a:prstGeom>
        </p:spPr>
        <p:txBody>
          <a:bodyPr/>
          <a:lstStyle/>
          <a:p>
            <a:r>
              <a:rPr lang="en-US" smtClean="0"/>
              <a:t>Click to edit Master title style</a:t>
            </a:r>
            <a:endParaRPr lang="de-DE"/>
          </a:p>
        </p:txBody>
      </p:sp>
      <p:sp>
        <p:nvSpPr>
          <p:cNvPr id="3" name="Content Placeholder 2"/>
          <p:cNvSpPr>
            <a:spLocks noGrp="1"/>
          </p:cNvSpPr>
          <p:nvPr>
            <p:ph sz="half" idx="1"/>
          </p:nvPr>
        </p:nvSpPr>
        <p:spPr>
          <a:xfrm>
            <a:off x="496888" y="1679575"/>
            <a:ext cx="4395787" cy="47529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5045075" y="1679575"/>
            <a:ext cx="4395788" cy="47529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4"/>
          <p:cNvSpPr>
            <a:spLocks noGrp="1"/>
          </p:cNvSpPr>
          <p:nvPr>
            <p:ph type="sldNum" sz="quarter" idx="10"/>
          </p:nvPr>
        </p:nvSpPr>
        <p:spPr/>
        <p:txBody>
          <a:bodyPr/>
          <a:lstStyle>
            <a:lvl1pPr>
              <a:defRPr/>
            </a:lvl1pPr>
          </a:lstStyle>
          <a:p>
            <a:endParaRPr lang="en-GB" dirty="0"/>
          </a:p>
          <a:p>
            <a:endParaRPr lang="en-GB" dirty="0"/>
          </a:p>
          <a:p>
            <a:fld id="{8A7110FC-20C1-4636-9328-55897B450703}" type="slidenum">
              <a:rPr lang="en-GB"/>
              <a:pPr/>
              <a:t>‹Nr.›</a:t>
            </a:fld>
            <a:endParaRPr lang="en-GB" dirty="0"/>
          </a:p>
        </p:txBody>
      </p:sp>
      <p:sp>
        <p:nvSpPr>
          <p:cNvPr id="6" name="Date Placeholder 5"/>
          <p:cNvSpPr>
            <a:spLocks noGrp="1"/>
          </p:cNvSpPr>
          <p:nvPr>
            <p:ph type="dt" sz="half" idx="11"/>
          </p:nvPr>
        </p:nvSpPr>
        <p:spPr/>
        <p:txBody>
          <a:bodyPr/>
          <a:lstStyle>
            <a:lvl1pPr>
              <a:defRPr/>
            </a:lvl1pPr>
          </a:lstStyle>
          <a:p>
            <a:endParaRPr lang="en-US" dirty="0"/>
          </a:p>
          <a:p>
            <a:endParaRPr lang="en-US" dirty="0"/>
          </a:p>
          <a:p>
            <a:r>
              <a:rPr lang="en-US" dirty="0"/>
              <a:t>©</a:t>
            </a:r>
            <a:r>
              <a:rPr lang="en-GB" sz="700" b="0" dirty="0"/>
              <a:t> INTEGRATION 2007</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6888" y="288925"/>
            <a:ext cx="8943975" cy="1200150"/>
          </a:xfrm>
          <a:prstGeom prst="rect">
            <a:avLst/>
          </a:prstGeo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96888" y="1611313"/>
            <a:ext cx="4391025" cy="67310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6888" y="2284413"/>
            <a:ext cx="4391025" cy="41481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5048250" y="1611313"/>
            <a:ext cx="4392613" cy="67310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48250" y="2284413"/>
            <a:ext cx="4392613" cy="41481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7" name="Slide Number Placeholder 6"/>
          <p:cNvSpPr>
            <a:spLocks noGrp="1"/>
          </p:cNvSpPr>
          <p:nvPr>
            <p:ph type="sldNum" sz="quarter" idx="10"/>
          </p:nvPr>
        </p:nvSpPr>
        <p:spPr/>
        <p:txBody>
          <a:bodyPr/>
          <a:lstStyle>
            <a:lvl1pPr>
              <a:defRPr/>
            </a:lvl1pPr>
          </a:lstStyle>
          <a:p>
            <a:endParaRPr lang="en-GB" dirty="0"/>
          </a:p>
          <a:p>
            <a:endParaRPr lang="en-GB" dirty="0"/>
          </a:p>
          <a:p>
            <a:fld id="{A058E71F-6EB6-48BE-A897-CA2F326624E8}" type="slidenum">
              <a:rPr lang="en-GB"/>
              <a:pPr/>
              <a:t>‹Nr.›</a:t>
            </a:fld>
            <a:endParaRPr lang="en-GB" dirty="0"/>
          </a:p>
        </p:txBody>
      </p:sp>
      <p:sp>
        <p:nvSpPr>
          <p:cNvPr id="8" name="Date Placeholder 7"/>
          <p:cNvSpPr>
            <a:spLocks noGrp="1"/>
          </p:cNvSpPr>
          <p:nvPr>
            <p:ph type="dt" sz="half" idx="11"/>
          </p:nvPr>
        </p:nvSpPr>
        <p:spPr/>
        <p:txBody>
          <a:bodyPr/>
          <a:lstStyle>
            <a:lvl1pPr>
              <a:defRPr/>
            </a:lvl1pPr>
          </a:lstStyle>
          <a:p>
            <a:endParaRPr lang="en-US" dirty="0"/>
          </a:p>
          <a:p>
            <a:endParaRPr lang="en-US" dirty="0"/>
          </a:p>
          <a:p>
            <a:r>
              <a:rPr lang="en-US" dirty="0"/>
              <a:t>©</a:t>
            </a:r>
            <a:r>
              <a:rPr lang="en-GB" sz="700" b="0" dirty="0"/>
              <a:t> INTEGRATION 2007</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96888" y="288925"/>
            <a:ext cx="8943975" cy="1200150"/>
          </a:xfrm>
          <a:prstGeom prst="rect">
            <a:avLst/>
          </a:prstGeom>
        </p:spPr>
        <p:txBody>
          <a:bodyPr/>
          <a:lstStyle/>
          <a:p>
            <a:r>
              <a:rPr lang="en-US" smtClean="0"/>
              <a:t>Click to edit Master title style</a:t>
            </a:r>
            <a:endParaRPr lang="de-DE"/>
          </a:p>
        </p:txBody>
      </p:sp>
      <p:sp>
        <p:nvSpPr>
          <p:cNvPr id="3" name="Slide Number Placeholder 2"/>
          <p:cNvSpPr>
            <a:spLocks noGrp="1"/>
          </p:cNvSpPr>
          <p:nvPr>
            <p:ph type="sldNum" sz="quarter" idx="10"/>
          </p:nvPr>
        </p:nvSpPr>
        <p:spPr/>
        <p:txBody>
          <a:bodyPr/>
          <a:lstStyle>
            <a:lvl1pPr>
              <a:defRPr/>
            </a:lvl1pPr>
          </a:lstStyle>
          <a:p>
            <a:endParaRPr lang="en-GB" dirty="0"/>
          </a:p>
          <a:p>
            <a:endParaRPr lang="en-GB" dirty="0"/>
          </a:p>
          <a:p>
            <a:fld id="{0FAECDA0-C740-4BD3-BC1F-094D989E2EDF}" type="slidenum">
              <a:rPr lang="en-GB"/>
              <a:pPr/>
              <a:t>‹Nr.›</a:t>
            </a:fld>
            <a:endParaRPr lang="en-GB" dirty="0"/>
          </a:p>
        </p:txBody>
      </p:sp>
      <p:sp>
        <p:nvSpPr>
          <p:cNvPr id="4" name="Date Placeholder 3"/>
          <p:cNvSpPr>
            <a:spLocks noGrp="1"/>
          </p:cNvSpPr>
          <p:nvPr>
            <p:ph type="dt" sz="half" idx="11"/>
          </p:nvPr>
        </p:nvSpPr>
        <p:spPr/>
        <p:txBody>
          <a:bodyPr/>
          <a:lstStyle>
            <a:lvl1pPr>
              <a:defRPr/>
            </a:lvl1pPr>
          </a:lstStyle>
          <a:p>
            <a:endParaRPr lang="en-US" dirty="0"/>
          </a:p>
          <a:p>
            <a:endParaRPr lang="en-US" dirty="0"/>
          </a:p>
          <a:p>
            <a:r>
              <a:rPr lang="en-US" dirty="0"/>
              <a:t>©</a:t>
            </a:r>
            <a:r>
              <a:rPr lang="en-GB" sz="700" b="0" dirty="0"/>
              <a:t> INTEGRATION 2007</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endParaRPr lang="en-GB" dirty="0"/>
          </a:p>
          <a:p>
            <a:endParaRPr lang="en-GB" dirty="0"/>
          </a:p>
          <a:p>
            <a:fld id="{D5D959FA-9F5C-4DCC-ACE4-45C07F4986BA}" type="slidenum">
              <a:rPr lang="en-GB"/>
              <a:pPr/>
              <a:t>‹Nr.›</a:t>
            </a:fld>
            <a:endParaRPr lang="en-GB" dirty="0"/>
          </a:p>
        </p:txBody>
      </p:sp>
      <p:sp>
        <p:nvSpPr>
          <p:cNvPr id="3" name="Date Placeholder 2"/>
          <p:cNvSpPr>
            <a:spLocks noGrp="1"/>
          </p:cNvSpPr>
          <p:nvPr>
            <p:ph type="dt" sz="half" idx="11"/>
          </p:nvPr>
        </p:nvSpPr>
        <p:spPr/>
        <p:txBody>
          <a:bodyPr/>
          <a:lstStyle>
            <a:lvl1pPr>
              <a:defRPr/>
            </a:lvl1pPr>
          </a:lstStyle>
          <a:p>
            <a:endParaRPr lang="en-US" dirty="0"/>
          </a:p>
          <a:p>
            <a:endParaRPr lang="en-US" dirty="0"/>
          </a:p>
          <a:p>
            <a:r>
              <a:rPr lang="en-US" dirty="0"/>
              <a:t>©</a:t>
            </a:r>
            <a:r>
              <a:rPr lang="en-GB" sz="700" b="0" dirty="0"/>
              <a:t> INTEGRATION 2007</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6888" y="288925"/>
            <a:ext cx="8943975" cy="1200150"/>
          </a:xfrm>
          <a:prstGeom prst="rect">
            <a:avLst/>
          </a:prstGeom>
        </p:spPr>
        <p:txBody>
          <a:bodyPr/>
          <a:lstStyle>
            <a:lvl1pPr algn="l">
              <a:defRPr sz="4000">
                <a:solidFill>
                  <a:srgbClr val="009959"/>
                </a:solidFill>
              </a:defRPr>
            </a:lvl1pPr>
          </a:lstStyle>
          <a:p>
            <a:r>
              <a:rPr lang="en-US" dirty="0" smtClean="0"/>
              <a:t>Click to edit Master title style</a:t>
            </a:r>
            <a:endParaRPr lang="de-DE" dirty="0"/>
          </a:p>
        </p:txBody>
      </p:sp>
      <p:sp>
        <p:nvSpPr>
          <p:cNvPr id="3" name="Content Placeholder 2"/>
          <p:cNvSpPr>
            <a:spLocks noGrp="1"/>
          </p:cNvSpPr>
          <p:nvPr>
            <p:ph idx="1"/>
          </p:nvPr>
        </p:nvSpPr>
        <p:spPr>
          <a:xfrm>
            <a:off x="496888" y="1679575"/>
            <a:ext cx="8943975" cy="47529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Slide Number Placeholder 3"/>
          <p:cNvSpPr>
            <a:spLocks noGrp="1"/>
          </p:cNvSpPr>
          <p:nvPr>
            <p:ph type="sldNum" sz="quarter" idx="10"/>
          </p:nvPr>
        </p:nvSpPr>
        <p:spPr/>
        <p:txBody>
          <a:bodyPr/>
          <a:lstStyle>
            <a:lvl1pPr>
              <a:defRPr/>
            </a:lvl1pPr>
          </a:lstStyle>
          <a:p>
            <a:endParaRPr lang="en-GB" dirty="0"/>
          </a:p>
          <a:p>
            <a:endParaRPr lang="en-GB" dirty="0"/>
          </a:p>
          <a:p>
            <a:fld id="{A30F5BF8-3C38-45AE-BFA5-B3D4011655EA}" type="slidenum">
              <a:rPr lang="en-GB"/>
              <a:pPr/>
              <a:t>‹Nr.›</a:t>
            </a:fld>
            <a:endParaRPr lang="en-GB" dirty="0"/>
          </a:p>
        </p:txBody>
      </p:sp>
      <p:sp>
        <p:nvSpPr>
          <p:cNvPr id="5" name="Date Placeholder 4"/>
          <p:cNvSpPr>
            <a:spLocks noGrp="1"/>
          </p:cNvSpPr>
          <p:nvPr>
            <p:ph type="dt" sz="half" idx="11"/>
          </p:nvPr>
        </p:nvSpPr>
        <p:spPr/>
        <p:txBody>
          <a:bodyPr/>
          <a:lstStyle>
            <a:lvl1pPr>
              <a:defRPr/>
            </a:lvl1pPr>
          </a:lstStyle>
          <a:p>
            <a:endParaRPr lang="en-US" dirty="0"/>
          </a:p>
          <a:p>
            <a:endParaRPr lang="en-US" dirty="0"/>
          </a:p>
          <a:p>
            <a:r>
              <a:rPr lang="en-US" dirty="0"/>
              <a:t>©</a:t>
            </a:r>
            <a:r>
              <a:rPr lang="en-GB" sz="700" b="0" dirty="0"/>
              <a:t> INTEGRATION 2007</a:t>
            </a:r>
          </a:p>
        </p:txBody>
      </p:sp>
      <p:pic>
        <p:nvPicPr>
          <p:cNvPr id="6" name="Grafik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73485" y="1681421"/>
            <a:ext cx="1169505" cy="985562"/>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6888" y="287338"/>
            <a:ext cx="3268662" cy="1219200"/>
          </a:xfrm>
          <a:prstGeom prst="rect">
            <a:avLst/>
          </a:prstGeo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884613" y="287338"/>
            <a:ext cx="5556250" cy="614521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96888" y="1506538"/>
            <a:ext cx="3268662" cy="492601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endParaRPr lang="en-GB" dirty="0"/>
          </a:p>
          <a:p>
            <a:endParaRPr lang="en-GB" dirty="0"/>
          </a:p>
          <a:p>
            <a:fld id="{21C05F01-D811-4091-8B97-8AA89A203776}" type="slidenum">
              <a:rPr lang="en-GB"/>
              <a:pPr/>
              <a:t>‹Nr.›</a:t>
            </a:fld>
            <a:endParaRPr lang="en-GB" dirty="0"/>
          </a:p>
        </p:txBody>
      </p:sp>
      <p:sp>
        <p:nvSpPr>
          <p:cNvPr id="6" name="Date Placeholder 5"/>
          <p:cNvSpPr>
            <a:spLocks noGrp="1"/>
          </p:cNvSpPr>
          <p:nvPr>
            <p:ph type="dt" sz="half" idx="11"/>
          </p:nvPr>
        </p:nvSpPr>
        <p:spPr/>
        <p:txBody>
          <a:bodyPr/>
          <a:lstStyle>
            <a:lvl1pPr>
              <a:defRPr/>
            </a:lvl1pPr>
          </a:lstStyle>
          <a:p>
            <a:endParaRPr lang="en-US" dirty="0"/>
          </a:p>
          <a:p>
            <a:endParaRPr lang="en-US" dirty="0"/>
          </a:p>
          <a:p>
            <a:r>
              <a:rPr lang="en-US" dirty="0"/>
              <a:t>©</a:t>
            </a:r>
            <a:r>
              <a:rPr lang="en-GB" sz="700" b="0" dirty="0"/>
              <a:t> INTEGRATION 2007</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7863" y="5040313"/>
            <a:ext cx="5962650" cy="595312"/>
          </a:xfrm>
          <a:prstGeom prst="rect">
            <a:avLst/>
          </a:prstGeo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947863" y="642938"/>
            <a:ext cx="5962650" cy="432117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dirty="0" smtClean="0"/>
          </a:p>
        </p:txBody>
      </p:sp>
      <p:sp>
        <p:nvSpPr>
          <p:cNvPr id="4" name="Text Placeholder 3"/>
          <p:cNvSpPr>
            <a:spLocks noGrp="1"/>
          </p:cNvSpPr>
          <p:nvPr>
            <p:ph type="body" sz="half" idx="2"/>
          </p:nvPr>
        </p:nvSpPr>
        <p:spPr>
          <a:xfrm>
            <a:off x="1947863" y="5635625"/>
            <a:ext cx="5962650" cy="8445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endParaRPr lang="en-GB" dirty="0"/>
          </a:p>
          <a:p>
            <a:endParaRPr lang="en-GB" dirty="0"/>
          </a:p>
          <a:p>
            <a:fld id="{3FCD5ACF-4A7B-43BE-B7F0-AF729CADCE6E}" type="slidenum">
              <a:rPr lang="en-GB"/>
              <a:pPr/>
              <a:t>‹Nr.›</a:t>
            </a:fld>
            <a:endParaRPr lang="en-GB" dirty="0"/>
          </a:p>
        </p:txBody>
      </p:sp>
      <p:sp>
        <p:nvSpPr>
          <p:cNvPr id="6" name="Date Placeholder 5"/>
          <p:cNvSpPr>
            <a:spLocks noGrp="1"/>
          </p:cNvSpPr>
          <p:nvPr>
            <p:ph type="dt" sz="half" idx="11"/>
          </p:nvPr>
        </p:nvSpPr>
        <p:spPr/>
        <p:txBody>
          <a:bodyPr/>
          <a:lstStyle>
            <a:lvl1pPr>
              <a:defRPr/>
            </a:lvl1pPr>
          </a:lstStyle>
          <a:p>
            <a:endParaRPr lang="en-US" dirty="0"/>
          </a:p>
          <a:p>
            <a:endParaRPr lang="en-US" dirty="0"/>
          </a:p>
          <a:p>
            <a:r>
              <a:rPr lang="en-US" dirty="0"/>
              <a:t>©</a:t>
            </a:r>
            <a:r>
              <a:rPr lang="en-GB" sz="700" b="0" dirty="0"/>
              <a:t> INTEGRATION 2007</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96888" y="288925"/>
            <a:ext cx="8943975" cy="1200150"/>
          </a:xfrm>
          <a:prstGeom prst="rect">
            <a:avLst/>
          </a:prstGeom>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a:xfrm>
            <a:off x="496888" y="1679575"/>
            <a:ext cx="8943975" cy="47529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Slide Number Placeholder 3"/>
          <p:cNvSpPr>
            <a:spLocks noGrp="1"/>
          </p:cNvSpPr>
          <p:nvPr>
            <p:ph type="sldNum" sz="quarter" idx="10"/>
          </p:nvPr>
        </p:nvSpPr>
        <p:spPr/>
        <p:txBody>
          <a:bodyPr/>
          <a:lstStyle>
            <a:lvl1pPr>
              <a:defRPr/>
            </a:lvl1pPr>
          </a:lstStyle>
          <a:p>
            <a:endParaRPr lang="en-GB" dirty="0"/>
          </a:p>
          <a:p>
            <a:endParaRPr lang="en-GB" dirty="0"/>
          </a:p>
          <a:p>
            <a:fld id="{7EAB5ECB-CFB2-4836-A0AA-82689181E8B7}" type="slidenum">
              <a:rPr lang="en-GB"/>
              <a:pPr/>
              <a:t>‹Nr.›</a:t>
            </a:fld>
            <a:endParaRPr lang="en-GB" dirty="0"/>
          </a:p>
        </p:txBody>
      </p:sp>
      <p:sp>
        <p:nvSpPr>
          <p:cNvPr id="5" name="Date Placeholder 4"/>
          <p:cNvSpPr>
            <a:spLocks noGrp="1"/>
          </p:cNvSpPr>
          <p:nvPr>
            <p:ph type="dt" sz="half" idx="11"/>
          </p:nvPr>
        </p:nvSpPr>
        <p:spPr/>
        <p:txBody>
          <a:bodyPr/>
          <a:lstStyle>
            <a:lvl1pPr>
              <a:defRPr/>
            </a:lvl1pPr>
          </a:lstStyle>
          <a:p>
            <a:endParaRPr lang="en-US" dirty="0"/>
          </a:p>
          <a:p>
            <a:endParaRPr lang="en-US" dirty="0"/>
          </a:p>
          <a:p>
            <a:r>
              <a:rPr lang="en-US" dirty="0"/>
              <a:t>©</a:t>
            </a:r>
            <a:r>
              <a:rPr lang="en-GB" sz="700" b="0" dirty="0"/>
              <a:t> INTEGRATION 2007</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05663" y="288925"/>
            <a:ext cx="2235200" cy="6143625"/>
          </a:xfrm>
          <a:prstGeom prst="rect">
            <a:avLst/>
          </a:prstGeo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496888" y="288925"/>
            <a:ext cx="6556375" cy="61436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Slide Number Placeholder 3"/>
          <p:cNvSpPr>
            <a:spLocks noGrp="1"/>
          </p:cNvSpPr>
          <p:nvPr>
            <p:ph type="sldNum" sz="quarter" idx="10"/>
          </p:nvPr>
        </p:nvSpPr>
        <p:spPr/>
        <p:txBody>
          <a:bodyPr/>
          <a:lstStyle>
            <a:lvl1pPr>
              <a:defRPr/>
            </a:lvl1pPr>
          </a:lstStyle>
          <a:p>
            <a:endParaRPr lang="en-GB" dirty="0"/>
          </a:p>
          <a:p>
            <a:endParaRPr lang="en-GB" dirty="0"/>
          </a:p>
          <a:p>
            <a:fld id="{C9D45AEC-C87D-4B6B-ACBE-0028FF9D1ACB}" type="slidenum">
              <a:rPr lang="en-GB"/>
              <a:pPr/>
              <a:t>‹Nr.›</a:t>
            </a:fld>
            <a:endParaRPr lang="en-GB" dirty="0"/>
          </a:p>
        </p:txBody>
      </p:sp>
      <p:sp>
        <p:nvSpPr>
          <p:cNvPr id="5" name="Date Placeholder 4"/>
          <p:cNvSpPr>
            <a:spLocks noGrp="1"/>
          </p:cNvSpPr>
          <p:nvPr>
            <p:ph type="dt" sz="half" idx="11"/>
          </p:nvPr>
        </p:nvSpPr>
        <p:spPr/>
        <p:txBody>
          <a:bodyPr/>
          <a:lstStyle>
            <a:lvl1pPr>
              <a:defRPr/>
            </a:lvl1pPr>
          </a:lstStyle>
          <a:p>
            <a:endParaRPr lang="en-US" dirty="0"/>
          </a:p>
          <a:p>
            <a:endParaRPr lang="en-US" dirty="0"/>
          </a:p>
          <a:p>
            <a:r>
              <a:rPr lang="en-US" dirty="0"/>
              <a:t>©</a:t>
            </a:r>
            <a:r>
              <a:rPr lang="en-GB" sz="700" b="0" dirty="0"/>
              <a:t> INTEGRATION 2007</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4225" y="4627563"/>
            <a:ext cx="8447088" cy="1430337"/>
          </a:xfrm>
          <a:prstGeom prst="rect">
            <a:avLst/>
          </a:prstGeo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84225" y="3052763"/>
            <a:ext cx="8447088" cy="15748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endParaRPr lang="en-GB" dirty="0"/>
          </a:p>
          <a:p>
            <a:endParaRPr lang="en-GB" dirty="0"/>
          </a:p>
          <a:p>
            <a:fld id="{61E7BCA0-7C7A-48C9-8774-7F41C3B7193F}" type="slidenum">
              <a:rPr lang="en-GB"/>
              <a:pPr/>
              <a:t>‹Nr.›</a:t>
            </a:fld>
            <a:endParaRPr lang="en-GB" dirty="0"/>
          </a:p>
        </p:txBody>
      </p:sp>
      <p:sp>
        <p:nvSpPr>
          <p:cNvPr id="5" name="Date Placeholder 4"/>
          <p:cNvSpPr>
            <a:spLocks noGrp="1"/>
          </p:cNvSpPr>
          <p:nvPr>
            <p:ph type="dt" sz="half" idx="11"/>
          </p:nvPr>
        </p:nvSpPr>
        <p:spPr/>
        <p:txBody>
          <a:bodyPr/>
          <a:lstStyle>
            <a:lvl1pPr>
              <a:defRPr/>
            </a:lvl1pPr>
          </a:lstStyle>
          <a:p>
            <a:endParaRPr lang="en-US" dirty="0"/>
          </a:p>
          <a:p>
            <a:endParaRPr lang="en-US" dirty="0"/>
          </a:p>
          <a:p>
            <a:r>
              <a:rPr lang="en-US" dirty="0"/>
              <a:t>©</a:t>
            </a:r>
            <a:r>
              <a:rPr lang="en-GB" sz="700" b="0" dirty="0"/>
              <a:t> INTEGRATION 2007</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6888" y="288925"/>
            <a:ext cx="8943975" cy="1200150"/>
          </a:xfrm>
          <a:prstGeom prst="rect">
            <a:avLst/>
          </a:prstGeom>
        </p:spPr>
        <p:txBody>
          <a:bodyPr/>
          <a:lstStyle/>
          <a:p>
            <a:r>
              <a:rPr lang="en-US" smtClean="0"/>
              <a:t>Click to edit Master title style</a:t>
            </a:r>
            <a:endParaRPr lang="de-DE"/>
          </a:p>
        </p:txBody>
      </p:sp>
      <p:sp>
        <p:nvSpPr>
          <p:cNvPr id="3" name="Content Placeholder 2"/>
          <p:cNvSpPr>
            <a:spLocks noGrp="1"/>
          </p:cNvSpPr>
          <p:nvPr>
            <p:ph sz="half" idx="1"/>
          </p:nvPr>
        </p:nvSpPr>
        <p:spPr>
          <a:xfrm>
            <a:off x="496888" y="1679575"/>
            <a:ext cx="4395787" cy="47529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5045075" y="1679575"/>
            <a:ext cx="4395788" cy="47529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4"/>
          <p:cNvSpPr>
            <a:spLocks noGrp="1"/>
          </p:cNvSpPr>
          <p:nvPr>
            <p:ph type="sldNum" sz="quarter" idx="10"/>
          </p:nvPr>
        </p:nvSpPr>
        <p:spPr/>
        <p:txBody>
          <a:bodyPr/>
          <a:lstStyle>
            <a:lvl1pPr>
              <a:defRPr/>
            </a:lvl1pPr>
          </a:lstStyle>
          <a:p>
            <a:endParaRPr lang="en-GB" dirty="0"/>
          </a:p>
          <a:p>
            <a:endParaRPr lang="en-GB" dirty="0"/>
          </a:p>
          <a:p>
            <a:fld id="{6DAEE48F-926B-47E3-A609-A837D4423770}" type="slidenum">
              <a:rPr lang="en-GB"/>
              <a:pPr/>
              <a:t>‹Nr.›</a:t>
            </a:fld>
            <a:endParaRPr lang="en-GB" dirty="0"/>
          </a:p>
        </p:txBody>
      </p:sp>
      <p:sp>
        <p:nvSpPr>
          <p:cNvPr id="6" name="Date Placeholder 5"/>
          <p:cNvSpPr>
            <a:spLocks noGrp="1"/>
          </p:cNvSpPr>
          <p:nvPr>
            <p:ph type="dt" sz="half" idx="11"/>
          </p:nvPr>
        </p:nvSpPr>
        <p:spPr/>
        <p:txBody>
          <a:bodyPr/>
          <a:lstStyle>
            <a:lvl1pPr>
              <a:defRPr/>
            </a:lvl1pPr>
          </a:lstStyle>
          <a:p>
            <a:endParaRPr lang="en-US" dirty="0"/>
          </a:p>
          <a:p>
            <a:endParaRPr lang="en-US" dirty="0"/>
          </a:p>
          <a:p>
            <a:r>
              <a:rPr lang="en-US" dirty="0"/>
              <a:t>©</a:t>
            </a:r>
            <a:r>
              <a:rPr lang="en-GB" sz="700" b="0" dirty="0"/>
              <a:t> INTEGRATION 2007</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6888" y="288925"/>
            <a:ext cx="8943975" cy="1200150"/>
          </a:xfrm>
          <a:prstGeom prst="rect">
            <a:avLst/>
          </a:prstGeo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96888" y="1611313"/>
            <a:ext cx="4391025" cy="67310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6888" y="2284413"/>
            <a:ext cx="4391025" cy="41481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5048250" y="1611313"/>
            <a:ext cx="4392613" cy="67310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48250" y="2284413"/>
            <a:ext cx="4392613" cy="41481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7" name="Slide Number Placeholder 6"/>
          <p:cNvSpPr>
            <a:spLocks noGrp="1"/>
          </p:cNvSpPr>
          <p:nvPr>
            <p:ph type="sldNum" sz="quarter" idx="10"/>
          </p:nvPr>
        </p:nvSpPr>
        <p:spPr/>
        <p:txBody>
          <a:bodyPr/>
          <a:lstStyle>
            <a:lvl1pPr>
              <a:defRPr/>
            </a:lvl1pPr>
          </a:lstStyle>
          <a:p>
            <a:endParaRPr lang="en-GB" dirty="0"/>
          </a:p>
          <a:p>
            <a:endParaRPr lang="en-GB" dirty="0"/>
          </a:p>
          <a:p>
            <a:fld id="{E29C02FC-4FBF-49AB-8147-C4C8D17172FD}" type="slidenum">
              <a:rPr lang="en-GB"/>
              <a:pPr/>
              <a:t>‹Nr.›</a:t>
            </a:fld>
            <a:endParaRPr lang="en-GB" dirty="0"/>
          </a:p>
        </p:txBody>
      </p:sp>
      <p:sp>
        <p:nvSpPr>
          <p:cNvPr id="8" name="Date Placeholder 7"/>
          <p:cNvSpPr>
            <a:spLocks noGrp="1"/>
          </p:cNvSpPr>
          <p:nvPr>
            <p:ph type="dt" sz="half" idx="11"/>
          </p:nvPr>
        </p:nvSpPr>
        <p:spPr/>
        <p:txBody>
          <a:bodyPr/>
          <a:lstStyle>
            <a:lvl1pPr>
              <a:defRPr/>
            </a:lvl1pPr>
          </a:lstStyle>
          <a:p>
            <a:endParaRPr lang="en-US" dirty="0"/>
          </a:p>
          <a:p>
            <a:endParaRPr lang="en-US" dirty="0"/>
          </a:p>
          <a:p>
            <a:r>
              <a:rPr lang="en-US" dirty="0"/>
              <a:t>©</a:t>
            </a:r>
            <a:r>
              <a:rPr lang="en-GB" sz="700" b="0" dirty="0"/>
              <a:t> INTEGRATION 2007</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96888" y="288925"/>
            <a:ext cx="8943975" cy="1200150"/>
          </a:xfrm>
          <a:prstGeom prst="rect">
            <a:avLst/>
          </a:prstGeom>
        </p:spPr>
        <p:txBody>
          <a:bodyPr/>
          <a:lstStyle/>
          <a:p>
            <a:r>
              <a:rPr lang="en-US" smtClean="0"/>
              <a:t>Click to edit Master title style</a:t>
            </a:r>
            <a:endParaRPr lang="de-DE"/>
          </a:p>
        </p:txBody>
      </p:sp>
      <p:sp>
        <p:nvSpPr>
          <p:cNvPr id="3" name="Slide Number Placeholder 2"/>
          <p:cNvSpPr>
            <a:spLocks noGrp="1"/>
          </p:cNvSpPr>
          <p:nvPr>
            <p:ph type="sldNum" sz="quarter" idx="10"/>
          </p:nvPr>
        </p:nvSpPr>
        <p:spPr/>
        <p:txBody>
          <a:bodyPr/>
          <a:lstStyle>
            <a:lvl1pPr>
              <a:defRPr/>
            </a:lvl1pPr>
          </a:lstStyle>
          <a:p>
            <a:endParaRPr lang="en-GB" dirty="0"/>
          </a:p>
          <a:p>
            <a:endParaRPr lang="en-GB" dirty="0"/>
          </a:p>
          <a:p>
            <a:fld id="{6BD65881-73AB-423A-B5D0-7A1972B5DF61}" type="slidenum">
              <a:rPr lang="en-GB"/>
              <a:pPr/>
              <a:t>‹Nr.›</a:t>
            </a:fld>
            <a:endParaRPr lang="en-GB" dirty="0"/>
          </a:p>
        </p:txBody>
      </p:sp>
      <p:sp>
        <p:nvSpPr>
          <p:cNvPr id="4" name="Date Placeholder 3"/>
          <p:cNvSpPr>
            <a:spLocks noGrp="1"/>
          </p:cNvSpPr>
          <p:nvPr>
            <p:ph type="dt" sz="half" idx="11"/>
          </p:nvPr>
        </p:nvSpPr>
        <p:spPr/>
        <p:txBody>
          <a:bodyPr/>
          <a:lstStyle>
            <a:lvl1pPr>
              <a:defRPr/>
            </a:lvl1pPr>
          </a:lstStyle>
          <a:p>
            <a:endParaRPr lang="en-US" dirty="0"/>
          </a:p>
          <a:p>
            <a:endParaRPr lang="en-US" dirty="0"/>
          </a:p>
          <a:p>
            <a:r>
              <a:rPr lang="en-US" dirty="0"/>
              <a:t>©</a:t>
            </a:r>
            <a:r>
              <a:rPr lang="en-GB" sz="700" b="0" dirty="0"/>
              <a:t> INTEGRATION 2007</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endParaRPr lang="en-GB" dirty="0"/>
          </a:p>
          <a:p>
            <a:endParaRPr lang="en-GB" dirty="0"/>
          </a:p>
          <a:p>
            <a:fld id="{FD82B98E-DC54-4E07-BD0C-C737026115A4}" type="slidenum">
              <a:rPr lang="en-GB"/>
              <a:pPr/>
              <a:t>‹Nr.›</a:t>
            </a:fld>
            <a:endParaRPr lang="en-GB" dirty="0"/>
          </a:p>
        </p:txBody>
      </p:sp>
      <p:sp>
        <p:nvSpPr>
          <p:cNvPr id="3" name="Date Placeholder 2"/>
          <p:cNvSpPr>
            <a:spLocks noGrp="1"/>
          </p:cNvSpPr>
          <p:nvPr>
            <p:ph type="dt" sz="half" idx="11"/>
          </p:nvPr>
        </p:nvSpPr>
        <p:spPr/>
        <p:txBody>
          <a:bodyPr/>
          <a:lstStyle>
            <a:lvl1pPr>
              <a:defRPr/>
            </a:lvl1pPr>
          </a:lstStyle>
          <a:p>
            <a:endParaRPr lang="en-US" dirty="0"/>
          </a:p>
          <a:p>
            <a:endParaRPr lang="en-US" dirty="0"/>
          </a:p>
          <a:p>
            <a:r>
              <a:rPr lang="en-US" dirty="0"/>
              <a:t>©</a:t>
            </a:r>
            <a:r>
              <a:rPr lang="en-GB" sz="700" b="0" dirty="0"/>
              <a:t> INTEGRATION 2007</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6888" y="287338"/>
            <a:ext cx="3268662" cy="1219200"/>
          </a:xfrm>
          <a:prstGeom prst="rect">
            <a:avLst/>
          </a:prstGeo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884613" y="287338"/>
            <a:ext cx="5556250" cy="614521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96888" y="1506538"/>
            <a:ext cx="3268662" cy="492601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endParaRPr lang="en-GB" dirty="0"/>
          </a:p>
          <a:p>
            <a:endParaRPr lang="en-GB" dirty="0"/>
          </a:p>
          <a:p>
            <a:fld id="{23CEBB59-99E1-4DED-B79E-7551488F1187}" type="slidenum">
              <a:rPr lang="en-GB"/>
              <a:pPr/>
              <a:t>‹Nr.›</a:t>
            </a:fld>
            <a:endParaRPr lang="en-GB" dirty="0"/>
          </a:p>
        </p:txBody>
      </p:sp>
      <p:sp>
        <p:nvSpPr>
          <p:cNvPr id="6" name="Date Placeholder 5"/>
          <p:cNvSpPr>
            <a:spLocks noGrp="1"/>
          </p:cNvSpPr>
          <p:nvPr>
            <p:ph type="dt" sz="half" idx="11"/>
          </p:nvPr>
        </p:nvSpPr>
        <p:spPr/>
        <p:txBody>
          <a:bodyPr/>
          <a:lstStyle>
            <a:lvl1pPr>
              <a:defRPr/>
            </a:lvl1pPr>
          </a:lstStyle>
          <a:p>
            <a:endParaRPr lang="en-US" dirty="0"/>
          </a:p>
          <a:p>
            <a:endParaRPr lang="en-US" dirty="0"/>
          </a:p>
          <a:p>
            <a:r>
              <a:rPr lang="en-US" dirty="0"/>
              <a:t>©</a:t>
            </a:r>
            <a:r>
              <a:rPr lang="en-GB" sz="700" b="0" dirty="0"/>
              <a:t> INTEGRATION 2007</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7863" y="5040313"/>
            <a:ext cx="5962650" cy="595312"/>
          </a:xfrm>
          <a:prstGeom prst="rect">
            <a:avLst/>
          </a:prstGeo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947863" y="642938"/>
            <a:ext cx="5962650" cy="432117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dirty="0" smtClean="0"/>
          </a:p>
        </p:txBody>
      </p:sp>
      <p:sp>
        <p:nvSpPr>
          <p:cNvPr id="4" name="Text Placeholder 3"/>
          <p:cNvSpPr>
            <a:spLocks noGrp="1"/>
          </p:cNvSpPr>
          <p:nvPr>
            <p:ph type="body" sz="half" idx="2"/>
          </p:nvPr>
        </p:nvSpPr>
        <p:spPr>
          <a:xfrm>
            <a:off x="1947863" y="5635625"/>
            <a:ext cx="5962650" cy="8445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endParaRPr lang="en-GB" dirty="0"/>
          </a:p>
          <a:p>
            <a:endParaRPr lang="en-GB" dirty="0"/>
          </a:p>
          <a:p>
            <a:fld id="{67868D19-E337-4AE1-9A51-46E5A6EBAD9D}" type="slidenum">
              <a:rPr lang="en-GB"/>
              <a:pPr/>
              <a:t>‹Nr.›</a:t>
            </a:fld>
            <a:endParaRPr lang="en-GB" dirty="0"/>
          </a:p>
        </p:txBody>
      </p:sp>
      <p:sp>
        <p:nvSpPr>
          <p:cNvPr id="6" name="Date Placeholder 5"/>
          <p:cNvSpPr>
            <a:spLocks noGrp="1"/>
          </p:cNvSpPr>
          <p:nvPr>
            <p:ph type="dt" sz="half" idx="11"/>
          </p:nvPr>
        </p:nvSpPr>
        <p:spPr/>
        <p:txBody>
          <a:bodyPr/>
          <a:lstStyle>
            <a:lvl1pPr>
              <a:defRPr/>
            </a:lvl1pPr>
          </a:lstStyle>
          <a:p>
            <a:endParaRPr lang="en-US" dirty="0"/>
          </a:p>
          <a:p>
            <a:endParaRPr lang="en-US" dirty="0"/>
          </a:p>
          <a:p>
            <a:r>
              <a:rPr lang="en-US" dirty="0"/>
              <a:t>©</a:t>
            </a:r>
            <a:r>
              <a:rPr lang="en-GB" sz="700" b="0" dirty="0"/>
              <a:t> INTEGRATION 2007</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6"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5.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7640638" y="6548438"/>
            <a:ext cx="2071687" cy="479425"/>
          </a:xfrm>
          <a:prstGeom prst="rect">
            <a:avLst/>
          </a:prstGeom>
          <a:noFill/>
          <a:ln w="9525">
            <a:noFill/>
            <a:miter lim="800000"/>
            <a:headEnd/>
            <a:tailEnd/>
          </a:ln>
          <a:effectLst/>
        </p:spPr>
        <p:txBody>
          <a:bodyPr vert="horz" wrap="square" lIns="93565" tIns="46782" rIns="93565" bIns="46782" numCol="1" anchor="t" anchorCtr="0" compatLnSpc="1">
            <a:prstTxWarp prst="textNoShape">
              <a:avLst/>
            </a:prstTxWarp>
          </a:bodyPr>
          <a:lstStyle>
            <a:lvl1pPr algn="r">
              <a:spcBef>
                <a:spcPct val="0"/>
              </a:spcBef>
              <a:defRPr sz="1200">
                <a:solidFill>
                  <a:schemeClr val="tx1"/>
                </a:solidFill>
              </a:defRPr>
            </a:lvl1pPr>
          </a:lstStyle>
          <a:p>
            <a:endParaRPr lang="en-GB"/>
          </a:p>
          <a:p>
            <a:endParaRPr lang="en-GB"/>
          </a:p>
          <a:p>
            <a:fld id="{88D0B4C9-E25C-4CC9-8996-80305A16D93F}" type="slidenum">
              <a:rPr lang="en-GB"/>
              <a:pPr/>
              <a:t>‹Nr.›</a:t>
            </a:fld>
            <a:endParaRPr lang="en-GB"/>
          </a:p>
        </p:txBody>
      </p:sp>
      <p:sp>
        <p:nvSpPr>
          <p:cNvPr id="1028" name="Rectangle 4"/>
          <p:cNvSpPr>
            <a:spLocks noGrp="1" noChangeArrowheads="1"/>
          </p:cNvSpPr>
          <p:nvPr>
            <p:ph type="dt" sz="half" idx="2"/>
          </p:nvPr>
        </p:nvSpPr>
        <p:spPr bwMode="auto">
          <a:xfrm>
            <a:off x="7281863" y="6548438"/>
            <a:ext cx="1476375" cy="479425"/>
          </a:xfrm>
          <a:prstGeom prst="rect">
            <a:avLst/>
          </a:prstGeom>
          <a:noFill/>
          <a:ln w="9525">
            <a:noFill/>
            <a:miter lim="800000"/>
            <a:headEnd/>
            <a:tailEnd/>
          </a:ln>
          <a:effectLst/>
        </p:spPr>
        <p:txBody>
          <a:bodyPr vert="horz" wrap="square" lIns="93565" tIns="46782" rIns="93565" bIns="46782" numCol="1" anchor="t" anchorCtr="0" compatLnSpc="1">
            <a:prstTxWarp prst="textNoShape">
              <a:avLst/>
            </a:prstTxWarp>
          </a:bodyPr>
          <a:lstStyle>
            <a:lvl1pPr>
              <a:spcBef>
                <a:spcPct val="0"/>
              </a:spcBef>
              <a:defRPr sz="1000" b="1">
                <a:solidFill>
                  <a:schemeClr val="tx1"/>
                </a:solidFill>
                <a:cs typeface="Arial" pitchFamily="34" charset="0"/>
              </a:defRPr>
            </a:lvl1pPr>
          </a:lstStyle>
          <a:p>
            <a:endParaRPr lang="en-US" dirty="0" smtClean="0"/>
          </a:p>
          <a:p>
            <a:endParaRPr lang="en-US" dirty="0" smtClean="0"/>
          </a:p>
          <a:p>
            <a:r>
              <a:rPr lang="en-US" dirty="0" smtClean="0"/>
              <a:t>©</a:t>
            </a:r>
            <a:r>
              <a:rPr lang="en-GB" sz="700" dirty="0" smtClean="0"/>
              <a:t> INTEGRATION 2007</a:t>
            </a:r>
            <a:endParaRPr lang="en-GB" sz="700" dirty="0"/>
          </a:p>
        </p:txBody>
      </p:sp>
      <p:sp>
        <p:nvSpPr>
          <p:cNvPr id="1053" name="Rectangle 29"/>
          <p:cNvSpPr>
            <a:spLocks noChangeArrowheads="1"/>
          </p:cNvSpPr>
          <p:nvPr userDrawn="1"/>
        </p:nvSpPr>
        <p:spPr bwMode="auto">
          <a:xfrm>
            <a:off x="146050" y="6542088"/>
            <a:ext cx="1416050" cy="360362"/>
          </a:xfrm>
          <a:prstGeom prst="rect">
            <a:avLst/>
          </a:prstGeom>
          <a:solidFill>
            <a:srgbClr val="E3E3E3"/>
          </a:solidFill>
          <a:ln w="9525" algn="ctr">
            <a:noFill/>
            <a:miter lim="800000"/>
            <a:headEnd/>
            <a:tailEnd/>
          </a:ln>
          <a:effectLst/>
        </p:spPr>
        <p:txBody>
          <a:bodyPr wrap="none" anchor="ctr"/>
          <a:lstStyle/>
          <a:p>
            <a:pPr>
              <a:defRPr/>
            </a:pPr>
            <a:endParaRPr lang="de-DE">
              <a:latin typeface="Arial" charset="0"/>
            </a:endParaRPr>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iming>
    <p:tnLst>
      <p:par>
        <p:cTn id="1" dur="indefinite" restart="never" nodeType="tmRoot"/>
      </p:par>
    </p:tnLst>
  </p:timing>
  <p:hf hdr="0" ftr="0"/>
  <p:txStyles>
    <p:titleStyle>
      <a:lvl1pPr algn="ctr" defTabSz="936625" rtl="0" eaLnBrk="0" fontAlgn="base" hangingPunct="0">
        <a:spcBef>
          <a:spcPct val="0"/>
        </a:spcBef>
        <a:spcAft>
          <a:spcPct val="0"/>
        </a:spcAft>
        <a:defRPr sz="4300" b="1">
          <a:solidFill>
            <a:schemeClr val="tx1"/>
          </a:solidFill>
          <a:latin typeface="+mj-lt"/>
          <a:ea typeface="+mj-ea"/>
          <a:cs typeface="+mj-cs"/>
        </a:defRPr>
      </a:lvl1pPr>
      <a:lvl2pPr algn="ctr" defTabSz="936625" rtl="0" eaLnBrk="0" fontAlgn="base" hangingPunct="0">
        <a:spcBef>
          <a:spcPct val="0"/>
        </a:spcBef>
        <a:spcAft>
          <a:spcPct val="0"/>
        </a:spcAft>
        <a:defRPr sz="4300" b="1">
          <a:solidFill>
            <a:schemeClr val="tx1"/>
          </a:solidFill>
          <a:latin typeface="Arial" charset="0"/>
        </a:defRPr>
      </a:lvl2pPr>
      <a:lvl3pPr algn="ctr" defTabSz="936625" rtl="0" eaLnBrk="0" fontAlgn="base" hangingPunct="0">
        <a:spcBef>
          <a:spcPct val="0"/>
        </a:spcBef>
        <a:spcAft>
          <a:spcPct val="0"/>
        </a:spcAft>
        <a:defRPr sz="4300" b="1">
          <a:solidFill>
            <a:schemeClr val="tx1"/>
          </a:solidFill>
          <a:latin typeface="Arial" charset="0"/>
        </a:defRPr>
      </a:lvl3pPr>
      <a:lvl4pPr algn="ctr" defTabSz="936625" rtl="0" eaLnBrk="0" fontAlgn="base" hangingPunct="0">
        <a:spcBef>
          <a:spcPct val="0"/>
        </a:spcBef>
        <a:spcAft>
          <a:spcPct val="0"/>
        </a:spcAft>
        <a:defRPr sz="4300" b="1">
          <a:solidFill>
            <a:schemeClr val="tx1"/>
          </a:solidFill>
          <a:latin typeface="Arial" charset="0"/>
        </a:defRPr>
      </a:lvl4pPr>
      <a:lvl5pPr algn="ctr" defTabSz="936625" rtl="0" eaLnBrk="0" fontAlgn="base" hangingPunct="0">
        <a:spcBef>
          <a:spcPct val="0"/>
        </a:spcBef>
        <a:spcAft>
          <a:spcPct val="0"/>
        </a:spcAft>
        <a:defRPr sz="4300" b="1">
          <a:solidFill>
            <a:schemeClr val="tx1"/>
          </a:solidFill>
          <a:latin typeface="Arial" charset="0"/>
        </a:defRPr>
      </a:lvl5pPr>
      <a:lvl6pPr marL="457200" algn="ctr" defTabSz="936625" rtl="0" eaLnBrk="0" fontAlgn="base" hangingPunct="0">
        <a:spcBef>
          <a:spcPct val="0"/>
        </a:spcBef>
        <a:spcAft>
          <a:spcPct val="0"/>
        </a:spcAft>
        <a:defRPr sz="4300" b="1">
          <a:solidFill>
            <a:schemeClr val="tx1"/>
          </a:solidFill>
          <a:latin typeface="Arial" charset="0"/>
        </a:defRPr>
      </a:lvl6pPr>
      <a:lvl7pPr marL="914400" algn="ctr" defTabSz="936625" rtl="0" eaLnBrk="0" fontAlgn="base" hangingPunct="0">
        <a:spcBef>
          <a:spcPct val="0"/>
        </a:spcBef>
        <a:spcAft>
          <a:spcPct val="0"/>
        </a:spcAft>
        <a:defRPr sz="4300" b="1">
          <a:solidFill>
            <a:schemeClr val="tx1"/>
          </a:solidFill>
          <a:latin typeface="Arial" charset="0"/>
        </a:defRPr>
      </a:lvl7pPr>
      <a:lvl8pPr marL="1371600" algn="ctr" defTabSz="936625" rtl="0" eaLnBrk="0" fontAlgn="base" hangingPunct="0">
        <a:spcBef>
          <a:spcPct val="0"/>
        </a:spcBef>
        <a:spcAft>
          <a:spcPct val="0"/>
        </a:spcAft>
        <a:defRPr sz="4300" b="1">
          <a:solidFill>
            <a:schemeClr val="tx1"/>
          </a:solidFill>
          <a:latin typeface="Arial" charset="0"/>
        </a:defRPr>
      </a:lvl8pPr>
      <a:lvl9pPr marL="1828800" algn="ctr" defTabSz="936625" rtl="0" eaLnBrk="0" fontAlgn="base" hangingPunct="0">
        <a:spcBef>
          <a:spcPct val="0"/>
        </a:spcBef>
        <a:spcAft>
          <a:spcPct val="0"/>
        </a:spcAft>
        <a:defRPr sz="4300" b="1">
          <a:solidFill>
            <a:schemeClr val="tx1"/>
          </a:solidFill>
          <a:latin typeface="Arial" charset="0"/>
        </a:defRPr>
      </a:lvl9pPr>
    </p:titleStyle>
    <p:bodyStyle>
      <a:lvl1pPr marL="350838" indent="-350838" algn="l" defTabSz="936625" rtl="0" eaLnBrk="0" fontAlgn="base" hangingPunct="0">
        <a:spcBef>
          <a:spcPct val="20000"/>
        </a:spcBef>
        <a:spcAft>
          <a:spcPct val="0"/>
        </a:spcAft>
        <a:buChar char="•"/>
        <a:defRPr sz="2000">
          <a:solidFill>
            <a:schemeClr val="tx1"/>
          </a:solidFill>
          <a:latin typeface="+mn-lt"/>
          <a:ea typeface="+mn-ea"/>
          <a:cs typeface="+mn-cs"/>
        </a:defRPr>
      </a:lvl1pPr>
      <a:lvl2pPr marL="760413" indent="-292100" algn="l" defTabSz="936625" rtl="0" eaLnBrk="0" fontAlgn="base" hangingPunct="0">
        <a:spcBef>
          <a:spcPct val="20000"/>
        </a:spcBef>
        <a:spcAft>
          <a:spcPct val="0"/>
        </a:spcAft>
        <a:buChar char="–"/>
        <a:defRPr sz="2000">
          <a:solidFill>
            <a:schemeClr val="tx1"/>
          </a:solidFill>
          <a:latin typeface="+mn-lt"/>
        </a:defRPr>
      </a:lvl2pPr>
      <a:lvl3pPr marL="1169988" indent="-233363" algn="l" defTabSz="936625" rtl="0" eaLnBrk="0" fontAlgn="base" hangingPunct="0">
        <a:spcBef>
          <a:spcPct val="20000"/>
        </a:spcBef>
        <a:spcAft>
          <a:spcPct val="0"/>
        </a:spcAft>
        <a:buChar char="•"/>
        <a:defRPr sz="2000">
          <a:solidFill>
            <a:schemeClr val="tx1"/>
          </a:solidFill>
          <a:latin typeface="+mn-lt"/>
        </a:defRPr>
      </a:lvl3pPr>
      <a:lvl4pPr marL="1636713" indent="-231775" algn="l" defTabSz="936625" rtl="0" eaLnBrk="0" fontAlgn="base" hangingPunct="0">
        <a:spcBef>
          <a:spcPct val="20000"/>
        </a:spcBef>
        <a:spcAft>
          <a:spcPct val="0"/>
        </a:spcAft>
        <a:buChar char="–"/>
        <a:defRPr sz="2000">
          <a:solidFill>
            <a:schemeClr val="tx1"/>
          </a:solidFill>
          <a:latin typeface="+mn-lt"/>
        </a:defRPr>
      </a:lvl4pPr>
      <a:lvl5pPr marL="2106613" indent="-234950" algn="l" defTabSz="936625" rtl="0" eaLnBrk="0" fontAlgn="base" hangingPunct="0">
        <a:spcBef>
          <a:spcPct val="20000"/>
        </a:spcBef>
        <a:spcAft>
          <a:spcPct val="0"/>
        </a:spcAft>
        <a:buChar char="»"/>
        <a:defRPr sz="2000">
          <a:solidFill>
            <a:schemeClr val="tx1"/>
          </a:solidFill>
          <a:latin typeface="+mn-lt"/>
        </a:defRPr>
      </a:lvl5pPr>
      <a:lvl6pPr marL="2563813" indent="-234950" algn="l" defTabSz="936625" rtl="0" eaLnBrk="0" fontAlgn="base" hangingPunct="0">
        <a:spcBef>
          <a:spcPct val="20000"/>
        </a:spcBef>
        <a:spcAft>
          <a:spcPct val="0"/>
        </a:spcAft>
        <a:buChar char="»"/>
        <a:defRPr sz="2000">
          <a:solidFill>
            <a:schemeClr val="tx1"/>
          </a:solidFill>
          <a:latin typeface="+mn-lt"/>
        </a:defRPr>
      </a:lvl6pPr>
      <a:lvl7pPr marL="3021013" indent="-234950" algn="l" defTabSz="936625" rtl="0" eaLnBrk="0" fontAlgn="base" hangingPunct="0">
        <a:spcBef>
          <a:spcPct val="20000"/>
        </a:spcBef>
        <a:spcAft>
          <a:spcPct val="0"/>
        </a:spcAft>
        <a:buChar char="»"/>
        <a:defRPr sz="2000">
          <a:solidFill>
            <a:schemeClr val="tx1"/>
          </a:solidFill>
          <a:latin typeface="+mn-lt"/>
        </a:defRPr>
      </a:lvl7pPr>
      <a:lvl8pPr marL="3478213" indent="-234950" algn="l" defTabSz="936625" rtl="0" eaLnBrk="0" fontAlgn="base" hangingPunct="0">
        <a:spcBef>
          <a:spcPct val="20000"/>
        </a:spcBef>
        <a:spcAft>
          <a:spcPct val="0"/>
        </a:spcAft>
        <a:buChar char="»"/>
        <a:defRPr sz="2000">
          <a:solidFill>
            <a:schemeClr val="tx1"/>
          </a:solidFill>
          <a:latin typeface="+mn-lt"/>
        </a:defRPr>
      </a:lvl8pPr>
      <a:lvl9pPr marL="3935413" indent="-234950" algn="l" defTabSz="936625" rtl="0" eaLnBrk="0" fontAlgn="base" hangingPunct="0">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pic>
        <p:nvPicPr>
          <p:cNvPr id="2050" name="Picture 9" descr="Badakhashan-Tk2"/>
          <p:cNvPicPr>
            <a:picLocks noChangeAspect="1" noChangeArrowheads="1"/>
          </p:cNvPicPr>
          <p:nvPr userDrawn="1"/>
        </p:nvPicPr>
        <p:blipFill>
          <a:blip r:embed="rId14" cstate="print"/>
          <a:srcRect/>
          <a:stretch>
            <a:fillRect/>
          </a:stretch>
        </p:blipFill>
        <p:spPr bwMode="auto">
          <a:xfrm>
            <a:off x="576263" y="1295400"/>
            <a:ext cx="8777287" cy="5400675"/>
          </a:xfrm>
          <a:prstGeom prst="rect">
            <a:avLst/>
          </a:prstGeom>
          <a:noFill/>
          <a:ln w="9525">
            <a:noFill/>
            <a:miter lim="800000"/>
            <a:headEnd/>
            <a:tailEnd/>
          </a:ln>
        </p:spPr>
      </p:pic>
      <p:sp>
        <p:nvSpPr>
          <p:cNvPr id="483330" name="Rectangle 2"/>
          <p:cNvSpPr>
            <a:spLocks noGrp="1" noChangeArrowheads="1"/>
          </p:cNvSpPr>
          <p:nvPr>
            <p:ph type="sldNum" sz="quarter" idx="4"/>
          </p:nvPr>
        </p:nvSpPr>
        <p:spPr bwMode="auto">
          <a:xfrm>
            <a:off x="7640638" y="6548438"/>
            <a:ext cx="2071687" cy="479425"/>
          </a:xfrm>
          <a:prstGeom prst="rect">
            <a:avLst/>
          </a:prstGeom>
          <a:noFill/>
          <a:ln w="9525">
            <a:noFill/>
            <a:miter lim="800000"/>
            <a:headEnd/>
            <a:tailEnd/>
          </a:ln>
          <a:effectLst/>
        </p:spPr>
        <p:txBody>
          <a:bodyPr vert="horz" wrap="square" lIns="93565" tIns="46782" rIns="93565" bIns="46782" numCol="1" anchor="t" anchorCtr="0" compatLnSpc="1">
            <a:prstTxWarp prst="textNoShape">
              <a:avLst/>
            </a:prstTxWarp>
          </a:bodyPr>
          <a:lstStyle>
            <a:lvl1pPr algn="r">
              <a:spcBef>
                <a:spcPct val="0"/>
              </a:spcBef>
              <a:defRPr sz="1200">
                <a:solidFill>
                  <a:schemeClr val="tx1"/>
                </a:solidFill>
              </a:defRPr>
            </a:lvl1pPr>
          </a:lstStyle>
          <a:p>
            <a:endParaRPr lang="en-GB"/>
          </a:p>
          <a:p>
            <a:endParaRPr lang="en-GB"/>
          </a:p>
          <a:p>
            <a:fld id="{25D6C345-670A-41E9-ADEA-41EB5D3A3A3B}" type="slidenum">
              <a:rPr lang="en-GB"/>
              <a:pPr/>
              <a:t>‹Nr.›</a:t>
            </a:fld>
            <a:endParaRPr lang="en-GB"/>
          </a:p>
        </p:txBody>
      </p:sp>
      <p:sp>
        <p:nvSpPr>
          <p:cNvPr id="483331" name="Rectangle 3"/>
          <p:cNvSpPr>
            <a:spLocks noGrp="1" noChangeArrowheads="1"/>
          </p:cNvSpPr>
          <p:nvPr>
            <p:ph type="dt" sz="half" idx="2"/>
          </p:nvPr>
        </p:nvSpPr>
        <p:spPr bwMode="auto">
          <a:xfrm>
            <a:off x="7281863" y="6548438"/>
            <a:ext cx="1476375" cy="479425"/>
          </a:xfrm>
          <a:prstGeom prst="rect">
            <a:avLst/>
          </a:prstGeom>
          <a:noFill/>
          <a:ln w="9525">
            <a:noFill/>
            <a:miter lim="800000"/>
            <a:headEnd/>
            <a:tailEnd/>
          </a:ln>
          <a:effectLst/>
        </p:spPr>
        <p:txBody>
          <a:bodyPr vert="horz" wrap="square" lIns="93565" tIns="46782" rIns="93565" bIns="46782" numCol="1" anchor="t" anchorCtr="0" compatLnSpc="1">
            <a:prstTxWarp prst="textNoShape">
              <a:avLst/>
            </a:prstTxWarp>
          </a:bodyPr>
          <a:lstStyle>
            <a:lvl1pPr>
              <a:spcBef>
                <a:spcPct val="0"/>
              </a:spcBef>
              <a:defRPr sz="1000" b="1">
                <a:solidFill>
                  <a:schemeClr val="tx1"/>
                </a:solidFill>
                <a:cs typeface="Arial" pitchFamily="34" charset="0"/>
              </a:defRPr>
            </a:lvl1pPr>
          </a:lstStyle>
          <a:p>
            <a:endParaRPr lang="en-US"/>
          </a:p>
          <a:p>
            <a:endParaRPr lang="en-US"/>
          </a:p>
          <a:p>
            <a:r>
              <a:rPr lang="en-US"/>
              <a:t>©</a:t>
            </a:r>
            <a:r>
              <a:rPr lang="en-GB" sz="700"/>
              <a:t> INTEGRATION 2007</a:t>
            </a:r>
          </a:p>
        </p:txBody>
      </p:sp>
      <p:sp>
        <p:nvSpPr>
          <p:cNvPr id="483332" name="Rectangle 4"/>
          <p:cNvSpPr>
            <a:spLocks noChangeArrowheads="1"/>
          </p:cNvSpPr>
          <p:nvPr userDrawn="1"/>
        </p:nvSpPr>
        <p:spPr bwMode="auto">
          <a:xfrm>
            <a:off x="146050" y="6542088"/>
            <a:ext cx="1416050" cy="360362"/>
          </a:xfrm>
          <a:prstGeom prst="rect">
            <a:avLst/>
          </a:prstGeom>
          <a:solidFill>
            <a:srgbClr val="E3E3E3"/>
          </a:solidFill>
          <a:ln w="9525" algn="ctr">
            <a:noFill/>
            <a:miter lim="800000"/>
            <a:headEnd/>
            <a:tailEnd/>
          </a:ln>
          <a:effectLst/>
        </p:spPr>
        <p:txBody>
          <a:bodyPr wrap="none" anchor="ctr"/>
          <a:lstStyle/>
          <a:p>
            <a:pPr>
              <a:defRPr/>
            </a:pPr>
            <a:endParaRPr lang="de-DE">
              <a:latin typeface="Arial" charset="0"/>
            </a:endParaRPr>
          </a:p>
        </p:txBody>
      </p:sp>
      <p:pic>
        <p:nvPicPr>
          <p:cNvPr id="2054" name="Picture 5" descr="INT-ee_Logo-e"/>
          <p:cNvPicPr>
            <a:picLocks noChangeAspect="1" noChangeArrowheads="1"/>
          </p:cNvPicPr>
          <p:nvPr userDrawn="1"/>
        </p:nvPicPr>
        <p:blipFill>
          <a:blip r:embed="rId15" cstate="print"/>
          <a:srcRect/>
          <a:stretch>
            <a:fillRect/>
          </a:stretch>
        </p:blipFill>
        <p:spPr bwMode="auto">
          <a:xfrm>
            <a:off x="215900" y="6470650"/>
            <a:ext cx="539750" cy="476250"/>
          </a:xfrm>
          <a:prstGeom prst="rect">
            <a:avLst/>
          </a:prstGeom>
          <a:noFill/>
          <a:ln w="9525">
            <a:noFill/>
            <a:miter lim="800000"/>
            <a:headEnd/>
            <a:tailEnd/>
          </a:ln>
        </p:spPr>
      </p:pic>
      <p:pic>
        <p:nvPicPr>
          <p:cNvPr id="2055" name="Picture 6" descr="GTZ"/>
          <p:cNvPicPr>
            <a:picLocks noChangeAspect="1" noChangeArrowheads="1"/>
          </p:cNvPicPr>
          <p:nvPr userDrawn="1"/>
        </p:nvPicPr>
        <p:blipFill>
          <a:blip r:embed="rId16" cstate="print"/>
          <a:srcRect/>
          <a:stretch>
            <a:fillRect/>
          </a:stretch>
        </p:blipFill>
        <p:spPr bwMode="auto">
          <a:xfrm>
            <a:off x="863600" y="6470650"/>
            <a:ext cx="649288" cy="4603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iming>
    <p:tnLst>
      <p:par>
        <p:cTn id="1" dur="indefinite" restart="never" nodeType="tmRoot"/>
      </p:par>
    </p:tnLst>
  </p:timing>
  <p:hf hdr="0" ftr="0"/>
  <p:txStyles>
    <p:titleStyle>
      <a:lvl1pPr algn="ctr" defTabSz="936625" rtl="0" eaLnBrk="0" fontAlgn="base" hangingPunct="0">
        <a:spcBef>
          <a:spcPct val="0"/>
        </a:spcBef>
        <a:spcAft>
          <a:spcPct val="0"/>
        </a:spcAft>
        <a:defRPr sz="4300" b="1">
          <a:solidFill>
            <a:schemeClr val="tx1"/>
          </a:solidFill>
          <a:latin typeface="+mj-lt"/>
          <a:ea typeface="+mj-ea"/>
          <a:cs typeface="+mj-cs"/>
        </a:defRPr>
      </a:lvl1pPr>
      <a:lvl2pPr algn="ctr" defTabSz="936625" rtl="0" eaLnBrk="0" fontAlgn="base" hangingPunct="0">
        <a:spcBef>
          <a:spcPct val="0"/>
        </a:spcBef>
        <a:spcAft>
          <a:spcPct val="0"/>
        </a:spcAft>
        <a:defRPr sz="4300" b="1">
          <a:solidFill>
            <a:schemeClr val="tx1"/>
          </a:solidFill>
          <a:latin typeface="Arial" charset="0"/>
        </a:defRPr>
      </a:lvl2pPr>
      <a:lvl3pPr algn="ctr" defTabSz="936625" rtl="0" eaLnBrk="0" fontAlgn="base" hangingPunct="0">
        <a:spcBef>
          <a:spcPct val="0"/>
        </a:spcBef>
        <a:spcAft>
          <a:spcPct val="0"/>
        </a:spcAft>
        <a:defRPr sz="4300" b="1">
          <a:solidFill>
            <a:schemeClr val="tx1"/>
          </a:solidFill>
          <a:latin typeface="Arial" charset="0"/>
        </a:defRPr>
      </a:lvl3pPr>
      <a:lvl4pPr algn="ctr" defTabSz="936625" rtl="0" eaLnBrk="0" fontAlgn="base" hangingPunct="0">
        <a:spcBef>
          <a:spcPct val="0"/>
        </a:spcBef>
        <a:spcAft>
          <a:spcPct val="0"/>
        </a:spcAft>
        <a:defRPr sz="4300" b="1">
          <a:solidFill>
            <a:schemeClr val="tx1"/>
          </a:solidFill>
          <a:latin typeface="Arial" charset="0"/>
        </a:defRPr>
      </a:lvl4pPr>
      <a:lvl5pPr algn="ctr" defTabSz="936625" rtl="0" eaLnBrk="0" fontAlgn="base" hangingPunct="0">
        <a:spcBef>
          <a:spcPct val="0"/>
        </a:spcBef>
        <a:spcAft>
          <a:spcPct val="0"/>
        </a:spcAft>
        <a:defRPr sz="4300" b="1">
          <a:solidFill>
            <a:schemeClr val="tx1"/>
          </a:solidFill>
          <a:latin typeface="Arial" charset="0"/>
        </a:defRPr>
      </a:lvl5pPr>
      <a:lvl6pPr marL="457200" algn="ctr" defTabSz="936625" rtl="0" fontAlgn="base">
        <a:spcBef>
          <a:spcPct val="0"/>
        </a:spcBef>
        <a:spcAft>
          <a:spcPct val="0"/>
        </a:spcAft>
        <a:defRPr sz="4300" b="1">
          <a:solidFill>
            <a:schemeClr val="tx1"/>
          </a:solidFill>
          <a:latin typeface="Arial" charset="0"/>
        </a:defRPr>
      </a:lvl6pPr>
      <a:lvl7pPr marL="914400" algn="ctr" defTabSz="936625" rtl="0" fontAlgn="base">
        <a:spcBef>
          <a:spcPct val="0"/>
        </a:spcBef>
        <a:spcAft>
          <a:spcPct val="0"/>
        </a:spcAft>
        <a:defRPr sz="4300" b="1">
          <a:solidFill>
            <a:schemeClr val="tx1"/>
          </a:solidFill>
          <a:latin typeface="Arial" charset="0"/>
        </a:defRPr>
      </a:lvl7pPr>
      <a:lvl8pPr marL="1371600" algn="ctr" defTabSz="936625" rtl="0" fontAlgn="base">
        <a:spcBef>
          <a:spcPct val="0"/>
        </a:spcBef>
        <a:spcAft>
          <a:spcPct val="0"/>
        </a:spcAft>
        <a:defRPr sz="4300" b="1">
          <a:solidFill>
            <a:schemeClr val="tx1"/>
          </a:solidFill>
          <a:latin typeface="Arial" charset="0"/>
        </a:defRPr>
      </a:lvl8pPr>
      <a:lvl9pPr marL="1828800" algn="ctr" defTabSz="936625" rtl="0" fontAlgn="base">
        <a:spcBef>
          <a:spcPct val="0"/>
        </a:spcBef>
        <a:spcAft>
          <a:spcPct val="0"/>
        </a:spcAft>
        <a:defRPr sz="4300" b="1">
          <a:solidFill>
            <a:schemeClr val="tx1"/>
          </a:solidFill>
          <a:latin typeface="Arial" charset="0"/>
        </a:defRPr>
      </a:lvl9pPr>
    </p:titleStyle>
    <p:bodyStyle>
      <a:lvl1pPr marL="350838" indent="-350838" algn="l" defTabSz="936625" rtl="0" eaLnBrk="0" fontAlgn="base" hangingPunct="0">
        <a:spcBef>
          <a:spcPct val="20000"/>
        </a:spcBef>
        <a:spcAft>
          <a:spcPct val="0"/>
        </a:spcAft>
        <a:buChar char="•"/>
        <a:defRPr sz="2000">
          <a:solidFill>
            <a:schemeClr val="tx1"/>
          </a:solidFill>
          <a:latin typeface="+mn-lt"/>
          <a:ea typeface="+mn-ea"/>
          <a:cs typeface="+mn-cs"/>
        </a:defRPr>
      </a:lvl1pPr>
      <a:lvl2pPr marL="760413" indent="-292100" algn="l" defTabSz="936625" rtl="0" eaLnBrk="0" fontAlgn="base" hangingPunct="0">
        <a:spcBef>
          <a:spcPct val="20000"/>
        </a:spcBef>
        <a:spcAft>
          <a:spcPct val="0"/>
        </a:spcAft>
        <a:buChar char="–"/>
        <a:defRPr sz="2000">
          <a:solidFill>
            <a:schemeClr val="tx1"/>
          </a:solidFill>
          <a:latin typeface="+mn-lt"/>
        </a:defRPr>
      </a:lvl2pPr>
      <a:lvl3pPr marL="1169988" indent="-233363" algn="l" defTabSz="936625" rtl="0" eaLnBrk="0" fontAlgn="base" hangingPunct="0">
        <a:spcBef>
          <a:spcPct val="20000"/>
        </a:spcBef>
        <a:spcAft>
          <a:spcPct val="0"/>
        </a:spcAft>
        <a:buChar char="•"/>
        <a:defRPr sz="2000">
          <a:solidFill>
            <a:schemeClr val="tx1"/>
          </a:solidFill>
          <a:latin typeface="+mn-lt"/>
        </a:defRPr>
      </a:lvl3pPr>
      <a:lvl4pPr marL="1636713" indent="-231775" algn="l" defTabSz="936625" rtl="0" eaLnBrk="0" fontAlgn="base" hangingPunct="0">
        <a:spcBef>
          <a:spcPct val="20000"/>
        </a:spcBef>
        <a:spcAft>
          <a:spcPct val="0"/>
        </a:spcAft>
        <a:buChar char="–"/>
        <a:defRPr sz="2000">
          <a:solidFill>
            <a:schemeClr val="tx1"/>
          </a:solidFill>
          <a:latin typeface="+mn-lt"/>
        </a:defRPr>
      </a:lvl4pPr>
      <a:lvl5pPr marL="2106613" indent="-234950" algn="l" defTabSz="936625" rtl="0" eaLnBrk="0" fontAlgn="base" hangingPunct="0">
        <a:spcBef>
          <a:spcPct val="20000"/>
        </a:spcBef>
        <a:spcAft>
          <a:spcPct val="0"/>
        </a:spcAft>
        <a:buChar char="»"/>
        <a:defRPr sz="2000">
          <a:solidFill>
            <a:schemeClr val="tx1"/>
          </a:solidFill>
          <a:latin typeface="+mn-lt"/>
        </a:defRPr>
      </a:lvl5pPr>
      <a:lvl6pPr marL="2563813" indent="-234950" algn="l" defTabSz="936625" rtl="0" fontAlgn="base">
        <a:spcBef>
          <a:spcPct val="20000"/>
        </a:spcBef>
        <a:spcAft>
          <a:spcPct val="0"/>
        </a:spcAft>
        <a:buChar char="»"/>
        <a:defRPr sz="2000">
          <a:solidFill>
            <a:schemeClr val="tx1"/>
          </a:solidFill>
          <a:latin typeface="+mn-lt"/>
        </a:defRPr>
      </a:lvl6pPr>
      <a:lvl7pPr marL="3021013" indent="-234950" algn="l" defTabSz="936625" rtl="0" fontAlgn="base">
        <a:spcBef>
          <a:spcPct val="20000"/>
        </a:spcBef>
        <a:spcAft>
          <a:spcPct val="0"/>
        </a:spcAft>
        <a:buChar char="»"/>
        <a:defRPr sz="2000">
          <a:solidFill>
            <a:schemeClr val="tx1"/>
          </a:solidFill>
          <a:latin typeface="+mn-lt"/>
        </a:defRPr>
      </a:lvl7pPr>
      <a:lvl8pPr marL="3478213" indent="-234950" algn="l" defTabSz="936625" rtl="0" fontAlgn="base">
        <a:spcBef>
          <a:spcPct val="20000"/>
        </a:spcBef>
        <a:spcAft>
          <a:spcPct val="0"/>
        </a:spcAft>
        <a:buChar char="»"/>
        <a:defRPr sz="2000">
          <a:solidFill>
            <a:schemeClr val="tx1"/>
          </a:solidFill>
          <a:latin typeface="+mn-lt"/>
        </a:defRPr>
      </a:lvl8pPr>
      <a:lvl9pPr marL="3935413" indent="-234950" algn="l" defTabSz="936625"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64419" y="1080170"/>
            <a:ext cx="8280920" cy="1872208"/>
          </a:xfrm>
        </p:spPr>
        <p:txBody>
          <a:bodyPr/>
          <a:lstStyle/>
          <a:p>
            <a:r>
              <a:rPr lang="en-US" sz="4000" b="0" dirty="0">
                <a:solidFill>
                  <a:srgbClr val="009959"/>
                </a:solidFill>
              </a:rPr>
              <a:t>Institutional Structures and Processes for High-Quality, Scaled </a:t>
            </a:r>
            <a:r>
              <a:rPr lang="en-US" sz="4000" b="0" dirty="0" smtClean="0">
                <a:solidFill>
                  <a:srgbClr val="009959"/>
                </a:solidFill>
              </a:rPr>
              <a:t>Implementation</a:t>
            </a:r>
            <a:r>
              <a:rPr lang="en-US" b="0" dirty="0" smtClean="0">
                <a:solidFill>
                  <a:srgbClr val="009959"/>
                </a:solidFill>
              </a:rPr>
              <a:t/>
            </a:r>
            <a:br>
              <a:rPr lang="en-US" b="0" dirty="0" smtClean="0">
                <a:solidFill>
                  <a:srgbClr val="009959"/>
                </a:solidFill>
              </a:rPr>
            </a:br>
            <a:r>
              <a:rPr lang="en-US" sz="3600" b="0" dirty="0" smtClean="0">
                <a:solidFill>
                  <a:srgbClr val="009959"/>
                </a:solidFill>
              </a:rPr>
              <a:t>  </a:t>
            </a:r>
            <a:r>
              <a:rPr lang="en-US" b="0" dirty="0" smtClean="0">
                <a:solidFill>
                  <a:srgbClr val="009959"/>
                </a:solidFill>
              </a:rPr>
              <a:t/>
            </a:r>
            <a:br>
              <a:rPr lang="en-US" b="0" dirty="0" smtClean="0">
                <a:solidFill>
                  <a:srgbClr val="009959"/>
                </a:solidFill>
              </a:rPr>
            </a:br>
            <a:r>
              <a:rPr lang="en-US" sz="3600" b="0" i="1" dirty="0" smtClean="0">
                <a:solidFill>
                  <a:srgbClr val="009959"/>
                </a:solidFill>
              </a:rPr>
              <a:t>Mini-hydro power for energy access</a:t>
            </a:r>
            <a:r>
              <a:rPr lang="en-US" sz="3600" b="0" dirty="0"/>
              <a:t/>
            </a:r>
            <a:br>
              <a:rPr lang="en-US" sz="3600" b="0" dirty="0"/>
            </a:br>
            <a:r>
              <a:rPr lang="en-US" sz="4000" dirty="0"/>
              <a:t/>
            </a:r>
            <a:br>
              <a:rPr lang="en-US" sz="4000" dirty="0"/>
            </a:br>
            <a:endParaRPr lang="de-DE" dirty="0"/>
          </a:p>
        </p:txBody>
      </p:sp>
      <p:sp>
        <p:nvSpPr>
          <p:cNvPr id="3" name="Untertitel 2"/>
          <p:cNvSpPr>
            <a:spLocks noGrp="1"/>
          </p:cNvSpPr>
          <p:nvPr>
            <p:ph type="subTitle" idx="1"/>
          </p:nvPr>
        </p:nvSpPr>
        <p:spPr>
          <a:xfrm>
            <a:off x="1584499" y="4392538"/>
            <a:ext cx="6956425" cy="1841500"/>
          </a:xfrm>
        </p:spPr>
        <p:txBody>
          <a:bodyPr/>
          <a:lstStyle/>
          <a:p>
            <a:r>
              <a:rPr lang="de-DE" sz="2800" dirty="0" smtClean="0"/>
              <a:t>Oliver J. Haas</a:t>
            </a:r>
            <a:endParaRPr lang="de-DE" sz="2800" dirty="0"/>
          </a:p>
        </p:txBody>
      </p:sp>
    </p:spTree>
    <p:extLst>
      <p:ext uri="{BB962C8B-B14F-4D97-AF65-F5344CB8AC3E}">
        <p14:creationId xmlns:p14="http://schemas.microsoft.com/office/powerpoint/2010/main" val="31126212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The Technical and Business Support </a:t>
            </a:r>
            <a:r>
              <a:rPr lang="en-US" dirty="0" smtClean="0"/>
              <a:t>Unit/Program (II)</a:t>
            </a:r>
            <a:endParaRPr lang="de-DE" dirty="0"/>
          </a:p>
        </p:txBody>
      </p:sp>
      <p:sp>
        <p:nvSpPr>
          <p:cNvPr id="3" name="Inhaltsplatzhalter 2"/>
          <p:cNvSpPr>
            <a:spLocks noGrp="1"/>
          </p:cNvSpPr>
          <p:nvPr>
            <p:ph idx="1"/>
          </p:nvPr>
        </p:nvSpPr>
        <p:spPr>
          <a:xfrm>
            <a:off x="496888" y="1679575"/>
            <a:ext cx="7640339" cy="4752975"/>
          </a:xfrm>
        </p:spPr>
        <p:txBody>
          <a:bodyPr/>
          <a:lstStyle/>
          <a:p>
            <a:pPr marL="0" indent="0">
              <a:buNone/>
            </a:pPr>
            <a:r>
              <a:rPr lang="en-US" b="1" dirty="0" smtClean="0"/>
              <a:t>Selection </a:t>
            </a:r>
            <a:r>
              <a:rPr lang="en-US" b="1" dirty="0"/>
              <a:t>and Coaching of Private Operators </a:t>
            </a:r>
            <a:endParaRPr lang="en-US" b="1" dirty="0" smtClean="0"/>
          </a:p>
          <a:p>
            <a:pPr lvl="1">
              <a:buFont typeface="Arial" panose="020B0604020202020204" pitchFamily="34" charset="0"/>
              <a:buChar char="•"/>
            </a:pPr>
            <a:r>
              <a:rPr lang="en-US" dirty="0" err="1" smtClean="0"/>
              <a:t>MiHP</a:t>
            </a:r>
            <a:r>
              <a:rPr lang="en-US" dirty="0" smtClean="0"/>
              <a:t> </a:t>
            </a:r>
            <a:r>
              <a:rPr lang="en-US" dirty="0"/>
              <a:t>Development </a:t>
            </a:r>
            <a:r>
              <a:rPr lang="en-US" dirty="0" smtClean="0"/>
              <a:t>Workshop </a:t>
            </a:r>
          </a:p>
          <a:p>
            <a:pPr lvl="2">
              <a:buFontTx/>
              <a:buChar char="-"/>
            </a:pPr>
            <a:r>
              <a:rPr lang="en-US" dirty="0" smtClean="0"/>
              <a:t>Create </a:t>
            </a:r>
            <a:r>
              <a:rPr lang="en-US" dirty="0"/>
              <a:t>awareness </a:t>
            </a:r>
            <a:r>
              <a:rPr lang="en-US" dirty="0" smtClean="0"/>
              <a:t>and mobilize private sector participants </a:t>
            </a:r>
          </a:p>
          <a:p>
            <a:pPr lvl="2">
              <a:buFontTx/>
              <a:buChar char="-"/>
            </a:pPr>
            <a:r>
              <a:rPr lang="en-US" dirty="0" smtClean="0"/>
              <a:t>Develop sufficient capacities for those companies that decide to participate in the </a:t>
            </a:r>
            <a:r>
              <a:rPr lang="en-US" dirty="0" smtClean="0">
                <a:solidFill>
                  <a:schemeClr val="accent2"/>
                </a:solidFill>
              </a:rPr>
              <a:t>Guided </a:t>
            </a:r>
            <a:r>
              <a:rPr lang="en-US" dirty="0" smtClean="0">
                <a:solidFill>
                  <a:schemeClr val="accent2"/>
                </a:solidFill>
              </a:rPr>
              <a:t>Site Competition </a:t>
            </a:r>
            <a:endParaRPr lang="en-US" dirty="0" smtClean="0">
              <a:solidFill>
                <a:schemeClr val="accent2"/>
              </a:solidFill>
            </a:endParaRPr>
          </a:p>
          <a:p>
            <a:pPr lvl="1"/>
            <a:endParaRPr lang="en-US" dirty="0" smtClean="0"/>
          </a:p>
          <a:p>
            <a:pPr lvl="1">
              <a:buFont typeface="Arial" panose="020B0604020202020204" pitchFamily="34" charset="0"/>
              <a:buChar char="•"/>
            </a:pPr>
            <a:r>
              <a:rPr lang="en-US" dirty="0" smtClean="0"/>
              <a:t>The </a:t>
            </a:r>
            <a:r>
              <a:rPr lang="en-US" dirty="0"/>
              <a:t>Guided </a:t>
            </a:r>
            <a:r>
              <a:rPr lang="en-US" dirty="0" smtClean="0"/>
              <a:t>Site Competition </a:t>
            </a:r>
            <a:r>
              <a:rPr lang="en-US" dirty="0" smtClean="0"/>
              <a:t>(</a:t>
            </a:r>
            <a:r>
              <a:rPr lang="en-US" dirty="0" smtClean="0"/>
              <a:t>GSC</a:t>
            </a:r>
            <a:r>
              <a:rPr lang="en-US" dirty="0" smtClean="0"/>
              <a:t>)</a:t>
            </a:r>
          </a:p>
          <a:p>
            <a:pPr lvl="2">
              <a:buFontTx/>
              <a:buChar char="-"/>
            </a:pPr>
            <a:r>
              <a:rPr lang="en-GB" dirty="0" smtClean="0"/>
              <a:t>Business </a:t>
            </a:r>
            <a:r>
              <a:rPr lang="en-GB" dirty="0"/>
              <a:t>plan with financial model, </a:t>
            </a:r>
            <a:r>
              <a:rPr lang="en-GB" dirty="0" smtClean="0"/>
              <a:t>a </a:t>
            </a:r>
            <a:r>
              <a:rPr lang="en-GB" dirty="0" err="1" smtClean="0"/>
              <a:t>MiHP</a:t>
            </a:r>
            <a:r>
              <a:rPr lang="en-GB" dirty="0" smtClean="0"/>
              <a:t>/mini-grid </a:t>
            </a:r>
            <a:r>
              <a:rPr lang="en-GB" dirty="0"/>
              <a:t>implementation and operation </a:t>
            </a:r>
            <a:r>
              <a:rPr lang="en-GB" dirty="0" smtClean="0"/>
              <a:t>strategy.</a:t>
            </a:r>
            <a:endParaRPr lang="en-GB" dirty="0"/>
          </a:p>
          <a:p>
            <a:pPr lvl="2">
              <a:buFontTx/>
              <a:buChar char="-"/>
            </a:pPr>
            <a:r>
              <a:rPr lang="en-GB" dirty="0" smtClean="0"/>
              <a:t>Up </a:t>
            </a:r>
            <a:r>
              <a:rPr lang="en-GB" dirty="0"/>
              <a:t>to </a:t>
            </a:r>
            <a:r>
              <a:rPr lang="en-GB" dirty="0" smtClean="0"/>
              <a:t>5 </a:t>
            </a:r>
            <a:r>
              <a:rPr lang="en-GB" dirty="0" smtClean="0"/>
              <a:t>winners </a:t>
            </a:r>
            <a:r>
              <a:rPr lang="en-GB" dirty="0"/>
              <a:t>of the </a:t>
            </a:r>
            <a:r>
              <a:rPr lang="en-GB" dirty="0" smtClean="0"/>
              <a:t>GSC </a:t>
            </a:r>
            <a:r>
              <a:rPr lang="en-GB" dirty="0" smtClean="0"/>
              <a:t>and </a:t>
            </a:r>
            <a:r>
              <a:rPr lang="en-GB" dirty="0"/>
              <a:t>up to </a:t>
            </a:r>
            <a:r>
              <a:rPr lang="en-GB" dirty="0" smtClean="0"/>
              <a:t>5 additional </a:t>
            </a:r>
            <a:r>
              <a:rPr lang="en-GB" dirty="0" smtClean="0"/>
              <a:t>candidates </a:t>
            </a:r>
            <a:r>
              <a:rPr lang="en-GB" dirty="0"/>
              <a:t>will receive comprehensive t</a:t>
            </a:r>
            <a:r>
              <a:rPr lang="en-GB" dirty="0" smtClean="0"/>
              <a:t>echnical </a:t>
            </a:r>
            <a:r>
              <a:rPr lang="en-GB" dirty="0"/>
              <a:t>a</a:t>
            </a:r>
            <a:r>
              <a:rPr lang="en-GB" dirty="0" smtClean="0"/>
              <a:t>ssistance to </a:t>
            </a:r>
            <a:r>
              <a:rPr lang="en-GB" dirty="0"/>
              <a:t>develop their </a:t>
            </a:r>
            <a:r>
              <a:rPr lang="en-GB" dirty="0" smtClean="0"/>
              <a:t>mini-hydro projects </a:t>
            </a:r>
            <a:r>
              <a:rPr lang="en-GB" dirty="0"/>
              <a:t>to </a:t>
            </a:r>
            <a:r>
              <a:rPr lang="en-GB" dirty="0" smtClean="0"/>
              <a:t>the </a:t>
            </a:r>
            <a:r>
              <a:rPr lang="en-GB" dirty="0"/>
              <a:t>implementation </a:t>
            </a:r>
            <a:r>
              <a:rPr lang="en-GB" dirty="0" smtClean="0"/>
              <a:t>stage.</a:t>
            </a:r>
          </a:p>
          <a:p>
            <a:pPr lvl="1"/>
            <a:endParaRPr lang="en-US" dirty="0"/>
          </a:p>
          <a:p>
            <a:pPr lvl="1"/>
            <a:endParaRPr lang="en-US" dirty="0"/>
          </a:p>
          <a:p>
            <a:endParaRPr lang="de-DE" dirty="0"/>
          </a:p>
        </p:txBody>
      </p:sp>
      <p:sp>
        <p:nvSpPr>
          <p:cNvPr id="4" name="Foliennummernplatzhalter 3"/>
          <p:cNvSpPr>
            <a:spLocks noGrp="1"/>
          </p:cNvSpPr>
          <p:nvPr>
            <p:ph type="sldNum" sz="quarter" idx="10"/>
          </p:nvPr>
        </p:nvSpPr>
        <p:spPr/>
        <p:txBody>
          <a:bodyPr/>
          <a:lstStyle/>
          <a:p>
            <a:endParaRPr lang="en-GB" smtClean="0"/>
          </a:p>
          <a:p>
            <a:endParaRPr lang="en-GB" smtClean="0"/>
          </a:p>
          <a:p>
            <a:fld id="{A30F5BF8-3C38-45AE-BFA5-B3D4011655EA}" type="slidenum">
              <a:rPr lang="en-GB" smtClean="0"/>
              <a:pPr/>
              <a:t>10</a:t>
            </a:fld>
            <a:endParaRPr lang="en-GB" dirty="0"/>
          </a:p>
        </p:txBody>
      </p:sp>
      <p:sp>
        <p:nvSpPr>
          <p:cNvPr id="5" name="Datumsplatzhalter 4"/>
          <p:cNvSpPr>
            <a:spLocks noGrp="1"/>
          </p:cNvSpPr>
          <p:nvPr>
            <p:ph type="dt" sz="half" idx="11"/>
          </p:nvPr>
        </p:nvSpPr>
        <p:spPr/>
        <p:txBody>
          <a:bodyPr/>
          <a:lstStyle/>
          <a:p>
            <a:endParaRPr lang="en-US" dirty="0" smtClean="0"/>
          </a:p>
          <a:p>
            <a:endParaRPr lang="en-US" dirty="0" smtClean="0"/>
          </a:p>
          <a:p>
            <a:r>
              <a:rPr lang="en-US" dirty="0" smtClean="0"/>
              <a:t>©</a:t>
            </a:r>
            <a:r>
              <a:rPr lang="en-GB" sz="700" b="0" dirty="0" smtClean="0"/>
              <a:t> INTEGRATION</a:t>
            </a:r>
            <a:endParaRPr lang="en-GB" sz="700" b="0" dirty="0"/>
          </a:p>
        </p:txBody>
      </p:sp>
    </p:spTree>
    <p:extLst>
      <p:ext uri="{BB962C8B-B14F-4D97-AF65-F5344CB8AC3E}">
        <p14:creationId xmlns:p14="http://schemas.microsoft.com/office/powerpoint/2010/main" val="32514908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96888" y="288925"/>
            <a:ext cx="7208291" cy="1007269"/>
          </a:xfrm>
        </p:spPr>
        <p:txBody>
          <a:bodyPr/>
          <a:lstStyle/>
          <a:p>
            <a:r>
              <a:rPr lang="en-US" dirty="0"/>
              <a:t>Guided Site Competition </a:t>
            </a:r>
            <a:endParaRPr lang="en-US" dirty="0"/>
          </a:p>
        </p:txBody>
      </p:sp>
      <p:sp>
        <p:nvSpPr>
          <p:cNvPr id="3" name="Inhaltsplatzhalter 2"/>
          <p:cNvSpPr>
            <a:spLocks noGrp="1"/>
          </p:cNvSpPr>
          <p:nvPr>
            <p:ph idx="1"/>
          </p:nvPr>
        </p:nvSpPr>
        <p:spPr>
          <a:xfrm>
            <a:off x="496888" y="1512218"/>
            <a:ext cx="7640339" cy="4752975"/>
          </a:xfrm>
        </p:spPr>
        <p:txBody>
          <a:bodyPr/>
          <a:lstStyle/>
          <a:p>
            <a:pPr marL="0" indent="0">
              <a:buNone/>
            </a:pPr>
            <a:endParaRPr lang="en-US" dirty="0" smtClean="0"/>
          </a:p>
          <a:p>
            <a:r>
              <a:rPr lang="en-US" dirty="0" smtClean="0"/>
              <a:t>First component</a:t>
            </a:r>
          </a:p>
          <a:p>
            <a:pPr lvl="1"/>
            <a:r>
              <a:rPr lang="en-US" sz="1800" dirty="0" smtClean="0"/>
              <a:t>(Site </a:t>
            </a:r>
            <a:r>
              <a:rPr lang="en-US" sz="1800" dirty="0"/>
              <a:t>selection </a:t>
            </a:r>
            <a:r>
              <a:rPr lang="en-US" sz="1800" dirty="0" smtClean="0"/>
              <a:t>and) </a:t>
            </a:r>
            <a:r>
              <a:rPr lang="en-US" sz="1800" dirty="0"/>
              <a:t>demand assessment</a:t>
            </a:r>
          </a:p>
          <a:p>
            <a:pPr lvl="1"/>
            <a:r>
              <a:rPr lang="en-US" sz="1800" dirty="0" smtClean="0"/>
              <a:t>Technical </a:t>
            </a:r>
            <a:r>
              <a:rPr lang="en-US" sz="1800" dirty="0"/>
              <a:t>system design and financial model </a:t>
            </a:r>
            <a:r>
              <a:rPr lang="en-US" sz="1800" dirty="0" smtClean="0"/>
              <a:t>development</a:t>
            </a:r>
            <a:endParaRPr lang="en-US" sz="1800" dirty="0"/>
          </a:p>
          <a:p>
            <a:pPr lvl="1"/>
            <a:r>
              <a:rPr lang="en-US" sz="1800" dirty="0" smtClean="0"/>
              <a:t>Obtaining </a:t>
            </a:r>
            <a:r>
              <a:rPr lang="en-US" sz="1800" dirty="0"/>
              <a:t>of </a:t>
            </a:r>
            <a:r>
              <a:rPr lang="en-US" sz="1800" dirty="0" smtClean="0"/>
              <a:t>permits and preparation of licenses </a:t>
            </a:r>
            <a:endParaRPr lang="en-US" sz="1800" dirty="0"/>
          </a:p>
          <a:p>
            <a:pPr lvl="1"/>
            <a:r>
              <a:rPr lang="en-US" sz="1800" dirty="0" smtClean="0"/>
              <a:t>Training/support </a:t>
            </a:r>
            <a:r>
              <a:rPr lang="en-US" sz="1800" dirty="0"/>
              <a:t>in system installation, </a:t>
            </a:r>
            <a:r>
              <a:rPr lang="en-US" sz="1800" dirty="0" smtClean="0"/>
              <a:t>commissioning, </a:t>
            </a:r>
            <a:r>
              <a:rPr lang="en-US" sz="1800" dirty="0"/>
              <a:t>and </a:t>
            </a:r>
            <a:r>
              <a:rPr lang="en-US" sz="1800" dirty="0" smtClean="0"/>
              <a:t>O&amp;M</a:t>
            </a:r>
          </a:p>
          <a:p>
            <a:pPr lvl="1"/>
            <a:endParaRPr lang="en-US" sz="1800" dirty="0"/>
          </a:p>
          <a:p>
            <a:r>
              <a:rPr lang="en-US" dirty="0" smtClean="0"/>
              <a:t>Second component</a:t>
            </a:r>
          </a:p>
          <a:p>
            <a:pPr lvl="1"/>
            <a:r>
              <a:rPr lang="en-GB" sz="1800" dirty="0" smtClean="0"/>
              <a:t>Support in community awareness and PURE promotion </a:t>
            </a:r>
            <a:endParaRPr lang="en-GB" sz="1800" dirty="0" smtClean="0"/>
          </a:p>
          <a:p>
            <a:pPr lvl="1"/>
            <a:r>
              <a:rPr lang="en-GB" sz="1800" dirty="0" smtClean="0"/>
              <a:t>Support </a:t>
            </a:r>
            <a:r>
              <a:rPr lang="en-GB" sz="1800" dirty="0" smtClean="0"/>
              <a:t>to design</a:t>
            </a:r>
            <a:r>
              <a:rPr lang="en-GB" sz="1800" dirty="0"/>
              <a:t>, installation and commissioning of a distribution grid </a:t>
            </a:r>
            <a:r>
              <a:rPr lang="en-GB" sz="1800" dirty="0" smtClean="0"/>
              <a:t>according </a:t>
            </a:r>
            <a:r>
              <a:rPr lang="en-GB" sz="1800" dirty="0"/>
              <a:t>to national grid </a:t>
            </a:r>
            <a:r>
              <a:rPr lang="en-GB" sz="1800" dirty="0" smtClean="0"/>
              <a:t>standard</a:t>
            </a:r>
          </a:p>
          <a:p>
            <a:pPr marL="468313" lvl="1" indent="0">
              <a:buNone/>
            </a:pPr>
            <a:r>
              <a:rPr lang="en-GB" sz="1800" dirty="0" smtClean="0"/>
              <a:t>	(The </a:t>
            </a:r>
            <a:r>
              <a:rPr lang="en-GB" sz="1800" dirty="0"/>
              <a:t>ownership of the grid will be transferred to the village </a:t>
            </a:r>
            <a:r>
              <a:rPr lang="en-GB" sz="1800" dirty="0" smtClean="0"/>
              <a:t>	community </a:t>
            </a:r>
            <a:r>
              <a:rPr lang="en-GB" sz="1800" dirty="0" smtClean="0"/>
              <a:t>while the operator </a:t>
            </a:r>
            <a:r>
              <a:rPr lang="en-GB" sz="1800" dirty="0"/>
              <a:t>will get the exclusive usage right </a:t>
            </a:r>
            <a:r>
              <a:rPr lang="en-GB" sz="1800" dirty="0" smtClean="0"/>
              <a:t>	for </a:t>
            </a:r>
            <a:r>
              <a:rPr lang="en-GB" sz="1800" dirty="0"/>
              <a:t>the distribution </a:t>
            </a:r>
            <a:r>
              <a:rPr lang="en-GB" sz="1800" dirty="0" smtClean="0"/>
              <a:t>grid. </a:t>
            </a:r>
            <a:endParaRPr lang="de-DE" sz="1800" dirty="0"/>
          </a:p>
          <a:p>
            <a:pPr lvl="1"/>
            <a:endParaRPr lang="en-US" dirty="0"/>
          </a:p>
          <a:p>
            <a:pPr lvl="1"/>
            <a:endParaRPr lang="de-DE" dirty="0"/>
          </a:p>
        </p:txBody>
      </p:sp>
      <p:sp>
        <p:nvSpPr>
          <p:cNvPr id="4" name="Foliennummernplatzhalter 3"/>
          <p:cNvSpPr>
            <a:spLocks noGrp="1"/>
          </p:cNvSpPr>
          <p:nvPr>
            <p:ph type="sldNum" sz="quarter" idx="10"/>
          </p:nvPr>
        </p:nvSpPr>
        <p:spPr/>
        <p:txBody>
          <a:bodyPr/>
          <a:lstStyle/>
          <a:p>
            <a:endParaRPr lang="en-GB" smtClean="0"/>
          </a:p>
          <a:p>
            <a:endParaRPr lang="en-GB" smtClean="0"/>
          </a:p>
          <a:p>
            <a:fld id="{A30F5BF8-3C38-45AE-BFA5-B3D4011655EA}" type="slidenum">
              <a:rPr lang="en-GB" smtClean="0"/>
              <a:pPr/>
              <a:t>11</a:t>
            </a:fld>
            <a:endParaRPr lang="en-GB" dirty="0"/>
          </a:p>
        </p:txBody>
      </p:sp>
      <p:sp>
        <p:nvSpPr>
          <p:cNvPr id="5" name="Datumsplatzhalter 4"/>
          <p:cNvSpPr>
            <a:spLocks noGrp="1"/>
          </p:cNvSpPr>
          <p:nvPr>
            <p:ph type="dt" sz="half" idx="11"/>
          </p:nvPr>
        </p:nvSpPr>
        <p:spPr/>
        <p:txBody>
          <a:bodyPr/>
          <a:lstStyle/>
          <a:p>
            <a:endParaRPr lang="en-US" dirty="0" smtClean="0"/>
          </a:p>
          <a:p>
            <a:endParaRPr lang="en-US" dirty="0" smtClean="0"/>
          </a:p>
          <a:p>
            <a:r>
              <a:rPr lang="en-US" dirty="0" smtClean="0"/>
              <a:t>©</a:t>
            </a:r>
            <a:r>
              <a:rPr lang="en-GB" sz="700" b="0" dirty="0" smtClean="0"/>
              <a:t> INTEGRATION</a:t>
            </a:r>
            <a:endParaRPr lang="en-GB" sz="700" b="0" dirty="0"/>
          </a:p>
        </p:txBody>
      </p:sp>
    </p:spTree>
    <p:extLst>
      <p:ext uri="{BB962C8B-B14F-4D97-AF65-F5344CB8AC3E}">
        <p14:creationId xmlns:p14="http://schemas.microsoft.com/office/powerpoint/2010/main" val="28614999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The TBSU Internal </a:t>
            </a:r>
            <a:br>
              <a:rPr lang="de-DE" dirty="0" smtClean="0"/>
            </a:br>
            <a:r>
              <a:rPr lang="de-DE" dirty="0" smtClean="0"/>
              <a:t>Development </a:t>
            </a:r>
            <a:r>
              <a:rPr lang="de-DE" dirty="0" err="1"/>
              <a:t>P</a:t>
            </a:r>
            <a:r>
              <a:rPr lang="de-DE" dirty="0" err="1" smtClean="0"/>
              <a:t>rocess</a:t>
            </a:r>
            <a:endParaRPr lang="de-DE" dirty="0"/>
          </a:p>
        </p:txBody>
      </p:sp>
      <p:sp>
        <p:nvSpPr>
          <p:cNvPr id="3" name="Inhaltsplatzhalter 2"/>
          <p:cNvSpPr>
            <a:spLocks noGrp="1"/>
          </p:cNvSpPr>
          <p:nvPr>
            <p:ph idx="1"/>
          </p:nvPr>
        </p:nvSpPr>
        <p:spPr>
          <a:xfrm>
            <a:off x="496888" y="1679575"/>
            <a:ext cx="7640339" cy="4752975"/>
          </a:xfrm>
        </p:spPr>
        <p:txBody>
          <a:bodyPr/>
          <a:lstStyle/>
          <a:p>
            <a:r>
              <a:rPr lang="en-GB" sz="1800" dirty="0" smtClean="0"/>
              <a:t>Preparation of the required documents</a:t>
            </a:r>
            <a:r>
              <a:rPr lang="en-GB" sz="1800" dirty="0"/>
              <a:t> </a:t>
            </a:r>
            <a:r>
              <a:rPr lang="en-GB" sz="1800" dirty="0" smtClean="0"/>
              <a:t>and licenses</a:t>
            </a:r>
          </a:p>
          <a:p>
            <a:r>
              <a:rPr lang="en-GB" sz="1800" dirty="0" smtClean="0"/>
              <a:t>Provision of capital grants </a:t>
            </a:r>
          </a:p>
          <a:p>
            <a:r>
              <a:rPr lang="en-GB" sz="1800" dirty="0" smtClean="0"/>
              <a:t>Development of the medium and low voltage network </a:t>
            </a:r>
            <a:r>
              <a:rPr lang="en-GB" sz="1800" dirty="0" smtClean="0"/>
              <a:t>at chosen sites</a:t>
            </a:r>
            <a:endParaRPr lang="en-GB" sz="1800" dirty="0" smtClean="0"/>
          </a:p>
          <a:p>
            <a:r>
              <a:rPr lang="en-GB" sz="1800" dirty="0" smtClean="0"/>
              <a:t>(Support </a:t>
            </a:r>
            <a:r>
              <a:rPr lang="en-GB" sz="1800" dirty="0" smtClean="0"/>
              <a:t>to access debt </a:t>
            </a:r>
            <a:r>
              <a:rPr lang="en-GB" sz="1800" dirty="0" smtClean="0"/>
              <a:t>finance)</a:t>
            </a:r>
            <a:endParaRPr lang="en-GB" sz="1800" dirty="0" smtClean="0"/>
          </a:p>
          <a:p>
            <a:pPr marL="0" indent="0">
              <a:buNone/>
            </a:pPr>
            <a:endParaRPr lang="en-GB" sz="1800" dirty="0" smtClean="0">
              <a:sym typeface="Wingdings" panose="05000000000000000000" pitchFamily="2" charset="2"/>
            </a:endParaRPr>
          </a:p>
          <a:p>
            <a:pPr>
              <a:buFont typeface="Wingdings" pitchFamily="2" charset="2"/>
              <a:buChar char="à"/>
            </a:pPr>
            <a:r>
              <a:rPr lang="en-GB" sz="1800" dirty="0" smtClean="0"/>
              <a:t>The </a:t>
            </a:r>
            <a:r>
              <a:rPr lang="en-GB" sz="1800" dirty="0"/>
              <a:t>goal is to </a:t>
            </a:r>
            <a:r>
              <a:rPr lang="en-GB" sz="1800" dirty="0" smtClean="0"/>
              <a:t>mobilize </a:t>
            </a:r>
            <a:r>
              <a:rPr lang="en-GB" sz="1800" dirty="0"/>
              <a:t>the required financing for </a:t>
            </a:r>
            <a:r>
              <a:rPr lang="en-GB" sz="1800" dirty="0" smtClean="0"/>
              <a:t>at least 10 </a:t>
            </a:r>
            <a:r>
              <a:rPr lang="en-GB" sz="1800" dirty="0"/>
              <a:t>pilot </a:t>
            </a:r>
            <a:r>
              <a:rPr lang="en-GB" sz="1800" dirty="0" smtClean="0"/>
              <a:t>projects until </a:t>
            </a:r>
            <a:r>
              <a:rPr lang="en-GB" sz="1800" dirty="0"/>
              <a:t>the end of </a:t>
            </a:r>
            <a:r>
              <a:rPr lang="en-GB" sz="1800" dirty="0" smtClean="0"/>
              <a:t>201</a:t>
            </a:r>
            <a:r>
              <a:rPr lang="en-GB" sz="1800" dirty="0" smtClean="0">
                <a:solidFill>
                  <a:schemeClr val="accent2"/>
                </a:solidFill>
              </a:rPr>
              <a:t>?</a:t>
            </a:r>
            <a:r>
              <a:rPr lang="en-GB" sz="1800" dirty="0" smtClean="0"/>
              <a:t>.</a:t>
            </a:r>
            <a:endParaRPr lang="en-GB" sz="1800" dirty="0"/>
          </a:p>
          <a:p>
            <a:pPr>
              <a:buFont typeface="Wingdings" pitchFamily="2" charset="2"/>
              <a:buChar char="à"/>
            </a:pPr>
            <a:endParaRPr lang="en-GB" sz="1800" dirty="0" smtClean="0"/>
          </a:p>
          <a:p>
            <a:pPr>
              <a:buFont typeface="Wingdings" pitchFamily="2" charset="2"/>
              <a:buChar char="à"/>
            </a:pPr>
            <a:r>
              <a:rPr lang="en-GB" sz="1800" dirty="0" smtClean="0"/>
              <a:t>The </a:t>
            </a:r>
            <a:r>
              <a:rPr lang="en-GB" sz="1800" dirty="0"/>
              <a:t>development and implementation of the required frameworks shall be facilitated </a:t>
            </a:r>
            <a:r>
              <a:rPr lang="en-GB" sz="1800" dirty="0" smtClean="0"/>
              <a:t>parallel to the </a:t>
            </a:r>
            <a:r>
              <a:rPr lang="en-US" sz="1800" dirty="0" smtClean="0"/>
              <a:t>Technical </a:t>
            </a:r>
            <a:r>
              <a:rPr lang="en-US" sz="1800" dirty="0"/>
              <a:t>and Business Support </a:t>
            </a:r>
            <a:r>
              <a:rPr lang="en-US" sz="1800" dirty="0" smtClean="0"/>
              <a:t>Unit/Program </a:t>
            </a:r>
            <a:r>
              <a:rPr lang="en-US" sz="1800" dirty="0"/>
              <a:t>(II</a:t>
            </a:r>
            <a:r>
              <a:rPr lang="en-US" sz="1800" dirty="0" smtClean="0"/>
              <a:t>).</a:t>
            </a:r>
          </a:p>
          <a:p>
            <a:pPr>
              <a:buFont typeface="Wingdings" pitchFamily="2" charset="2"/>
              <a:buChar char="à"/>
            </a:pPr>
            <a:endParaRPr lang="en-US" sz="1800" dirty="0"/>
          </a:p>
          <a:p>
            <a:pPr>
              <a:buFont typeface="Wingdings" pitchFamily="2" charset="2"/>
              <a:buChar char="à"/>
            </a:pPr>
            <a:r>
              <a:rPr lang="en-GB" sz="1800" dirty="0" smtClean="0"/>
              <a:t>Further tender processes can </a:t>
            </a:r>
            <a:r>
              <a:rPr lang="en-GB" sz="1800" dirty="0" smtClean="0"/>
              <a:t>be launched </a:t>
            </a:r>
            <a:r>
              <a:rPr lang="en-GB" sz="1800" dirty="0" smtClean="0"/>
              <a:t>as part of the </a:t>
            </a:r>
            <a:r>
              <a:rPr lang="en-GB" sz="1800" smtClean="0"/>
              <a:t>program in future. </a:t>
            </a:r>
            <a:endParaRPr lang="de-DE" sz="1800" dirty="0"/>
          </a:p>
          <a:p>
            <a:pPr marL="468313" lvl="1" indent="0">
              <a:buNone/>
            </a:pPr>
            <a:endParaRPr lang="de-DE" dirty="0"/>
          </a:p>
          <a:p>
            <a:endParaRPr lang="de-DE" dirty="0"/>
          </a:p>
        </p:txBody>
      </p:sp>
      <p:sp>
        <p:nvSpPr>
          <p:cNvPr id="4" name="Foliennummernplatzhalter 3"/>
          <p:cNvSpPr>
            <a:spLocks noGrp="1"/>
          </p:cNvSpPr>
          <p:nvPr>
            <p:ph type="sldNum" sz="quarter" idx="10"/>
          </p:nvPr>
        </p:nvSpPr>
        <p:spPr/>
        <p:txBody>
          <a:bodyPr/>
          <a:lstStyle/>
          <a:p>
            <a:endParaRPr lang="en-GB" smtClean="0"/>
          </a:p>
          <a:p>
            <a:endParaRPr lang="en-GB" smtClean="0"/>
          </a:p>
          <a:p>
            <a:fld id="{A30F5BF8-3C38-45AE-BFA5-B3D4011655EA}" type="slidenum">
              <a:rPr lang="en-GB" smtClean="0"/>
              <a:pPr/>
              <a:t>12</a:t>
            </a:fld>
            <a:endParaRPr lang="en-GB" dirty="0"/>
          </a:p>
        </p:txBody>
      </p:sp>
      <p:sp>
        <p:nvSpPr>
          <p:cNvPr id="5" name="Datumsplatzhalter 4"/>
          <p:cNvSpPr>
            <a:spLocks noGrp="1"/>
          </p:cNvSpPr>
          <p:nvPr>
            <p:ph type="dt" sz="half" idx="11"/>
          </p:nvPr>
        </p:nvSpPr>
        <p:spPr/>
        <p:txBody>
          <a:bodyPr/>
          <a:lstStyle/>
          <a:p>
            <a:endParaRPr lang="en-US" smtClean="0"/>
          </a:p>
          <a:p>
            <a:endParaRPr lang="en-US" smtClean="0"/>
          </a:p>
          <a:p>
            <a:r>
              <a:rPr lang="en-US" smtClean="0"/>
              <a:t>©</a:t>
            </a:r>
            <a:r>
              <a:rPr lang="en-GB" sz="700" b="0" smtClean="0"/>
              <a:t> INTEGRATION 2007</a:t>
            </a:r>
            <a:endParaRPr lang="en-GB" sz="700" b="0" dirty="0"/>
          </a:p>
        </p:txBody>
      </p:sp>
    </p:spTree>
    <p:extLst>
      <p:ext uri="{BB962C8B-B14F-4D97-AF65-F5344CB8AC3E}">
        <p14:creationId xmlns:p14="http://schemas.microsoft.com/office/powerpoint/2010/main" val="28175742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a:xfrm>
            <a:off x="496888" y="1679575"/>
            <a:ext cx="7280299" cy="4752975"/>
          </a:xfrm>
        </p:spPr>
        <p:txBody>
          <a:bodyPr/>
          <a:lstStyle/>
          <a:p>
            <a:pPr marL="0" indent="0">
              <a:buNone/>
            </a:pPr>
            <a:endParaRPr lang="de-DE" dirty="0"/>
          </a:p>
          <a:p>
            <a:pPr lvl="1"/>
            <a:endParaRPr lang="en-US" dirty="0" smtClean="0"/>
          </a:p>
          <a:p>
            <a:endParaRPr lang="en-US" dirty="0" smtClean="0"/>
          </a:p>
          <a:p>
            <a:endParaRPr lang="en-US" dirty="0"/>
          </a:p>
          <a:p>
            <a:pPr marL="0" indent="0" algn="ctr">
              <a:buNone/>
            </a:pPr>
            <a:r>
              <a:rPr lang="en-US" dirty="0" smtClean="0"/>
              <a:t>Thank you</a:t>
            </a:r>
            <a:endParaRPr lang="en-US" dirty="0"/>
          </a:p>
          <a:p>
            <a:endParaRPr lang="de-DE" dirty="0"/>
          </a:p>
        </p:txBody>
      </p:sp>
      <p:sp>
        <p:nvSpPr>
          <p:cNvPr id="4" name="Foliennummernplatzhalter 3"/>
          <p:cNvSpPr>
            <a:spLocks noGrp="1"/>
          </p:cNvSpPr>
          <p:nvPr>
            <p:ph type="sldNum" sz="quarter" idx="10"/>
          </p:nvPr>
        </p:nvSpPr>
        <p:spPr/>
        <p:txBody>
          <a:bodyPr/>
          <a:lstStyle/>
          <a:p>
            <a:endParaRPr lang="en-GB" smtClean="0"/>
          </a:p>
          <a:p>
            <a:endParaRPr lang="en-GB" smtClean="0"/>
          </a:p>
          <a:p>
            <a:fld id="{A30F5BF8-3C38-45AE-BFA5-B3D4011655EA}" type="slidenum">
              <a:rPr lang="en-GB" smtClean="0"/>
              <a:pPr/>
              <a:t>13</a:t>
            </a:fld>
            <a:endParaRPr lang="en-GB" dirty="0"/>
          </a:p>
        </p:txBody>
      </p:sp>
      <p:sp>
        <p:nvSpPr>
          <p:cNvPr id="5" name="Datumsplatzhalter 4"/>
          <p:cNvSpPr>
            <a:spLocks noGrp="1"/>
          </p:cNvSpPr>
          <p:nvPr>
            <p:ph type="dt" sz="half" idx="11"/>
          </p:nvPr>
        </p:nvSpPr>
        <p:spPr/>
        <p:txBody>
          <a:bodyPr/>
          <a:lstStyle/>
          <a:p>
            <a:endParaRPr lang="en-US" smtClean="0"/>
          </a:p>
          <a:p>
            <a:endParaRPr lang="en-US" smtClean="0"/>
          </a:p>
          <a:p>
            <a:r>
              <a:rPr lang="en-US" smtClean="0"/>
              <a:t>©</a:t>
            </a:r>
            <a:r>
              <a:rPr lang="en-GB" sz="700" b="0" smtClean="0"/>
              <a:t> INTEGRATION 2007</a:t>
            </a:r>
            <a:endParaRPr lang="en-GB" sz="700" b="0" dirty="0"/>
          </a:p>
        </p:txBody>
      </p:sp>
    </p:spTree>
    <p:extLst>
      <p:ext uri="{BB962C8B-B14F-4D97-AF65-F5344CB8AC3E}">
        <p14:creationId xmlns:p14="http://schemas.microsoft.com/office/powerpoint/2010/main" val="7616129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Contents</a:t>
            </a:r>
            <a:endParaRPr lang="de-DE" dirty="0"/>
          </a:p>
        </p:txBody>
      </p:sp>
      <p:sp>
        <p:nvSpPr>
          <p:cNvPr id="3" name="Inhaltsplatzhalter 2"/>
          <p:cNvSpPr>
            <a:spLocks noGrp="1"/>
          </p:cNvSpPr>
          <p:nvPr>
            <p:ph idx="1"/>
          </p:nvPr>
        </p:nvSpPr>
        <p:spPr>
          <a:xfrm>
            <a:off x="496888" y="1679575"/>
            <a:ext cx="7352307" cy="4752975"/>
          </a:xfrm>
        </p:spPr>
        <p:txBody>
          <a:bodyPr/>
          <a:lstStyle/>
          <a:p>
            <a:pPr marL="0" indent="0">
              <a:buNone/>
            </a:pPr>
            <a:r>
              <a:rPr lang="en-US" i="1" dirty="0" smtClean="0"/>
              <a:t>The </a:t>
            </a:r>
            <a:r>
              <a:rPr lang="en-US" i="1" dirty="0"/>
              <a:t>next step is to establish </a:t>
            </a:r>
            <a:r>
              <a:rPr lang="en-US" i="1" u="sng" dirty="0"/>
              <a:t>institutional structures </a:t>
            </a:r>
            <a:r>
              <a:rPr lang="en-US" i="1" dirty="0"/>
              <a:t>and processes that route </a:t>
            </a:r>
            <a:r>
              <a:rPr lang="en-US" i="1" u="sng" dirty="0"/>
              <a:t>support to project developers </a:t>
            </a:r>
            <a:r>
              <a:rPr lang="en-US" i="1" dirty="0"/>
              <a:t>and </a:t>
            </a:r>
            <a:r>
              <a:rPr lang="en-US" i="1" dirty="0" smtClean="0"/>
              <a:t>communities</a:t>
            </a:r>
            <a:r>
              <a:rPr lang="en-US" i="1" dirty="0"/>
              <a:t>,</a:t>
            </a:r>
            <a:r>
              <a:rPr lang="en-US" i="1" dirty="0" smtClean="0"/>
              <a:t> </a:t>
            </a:r>
            <a:r>
              <a:rPr lang="en-US" i="1" dirty="0"/>
              <a:t>and </a:t>
            </a:r>
            <a:r>
              <a:rPr lang="en-US" i="1" u="sng" dirty="0"/>
              <a:t>mechanisms for the government</a:t>
            </a:r>
            <a:r>
              <a:rPr lang="en-US" i="1" dirty="0"/>
              <a:t> to monitor and assure high-quality implementation</a:t>
            </a:r>
            <a:r>
              <a:rPr lang="en-US" i="1" dirty="0" smtClean="0"/>
              <a:t>.</a:t>
            </a:r>
          </a:p>
          <a:p>
            <a:pPr marL="0" indent="0">
              <a:buNone/>
            </a:pPr>
            <a:endParaRPr lang="en-US" i="1" dirty="0" smtClean="0"/>
          </a:p>
          <a:p>
            <a:pPr marL="0" indent="0">
              <a:buNone/>
            </a:pPr>
            <a:endParaRPr lang="en-US" i="1" dirty="0"/>
          </a:p>
          <a:p>
            <a:r>
              <a:rPr lang="en-US" dirty="0" smtClean="0"/>
              <a:t>Interpretation of status quo (energy sector)</a:t>
            </a:r>
          </a:p>
          <a:p>
            <a:r>
              <a:rPr lang="en-US" dirty="0" smtClean="0"/>
              <a:t>The desirable situation </a:t>
            </a:r>
          </a:p>
          <a:p>
            <a:r>
              <a:rPr lang="en-US" dirty="0" smtClean="0"/>
              <a:t>The role of pilot projects</a:t>
            </a:r>
          </a:p>
          <a:p>
            <a:r>
              <a:rPr lang="en-US" dirty="0" smtClean="0"/>
              <a:t>Next possible steps</a:t>
            </a:r>
          </a:p>
          <a:p>
            <a:endParaRPr lang="de-DE" dirty="0" smtClean="0"/>
          </a:p>
          <a:p>
            <a:pPr lvl="1"/>
            <a:endParaRPr lang="de-DE" dirty="0" smtClean="0"/>
          </a:p>
          <a:p>
            <a:endParaRPr lang="de-DE" dirty="0" smtClean="0"/>
          </a:p>
          <a:p>
            <a:endParaRPr lang="de-DE" dirty="0"/>
          </a:p>
          <a:p>
            <a:endParaRPr lang="de-DE" dirty="0"/>
          </a:p>
        </p:txBody>
      </p:sp>
      <p:sp>
        <p:nvSpPr>
          <p:cNvPr id="4" name="Foliennummernplatzhalter 3"/>
          <p:cNvSpPr>
            <a:spLocks noGrp="1"/>
          </p:cNvSpPr>
          <p:nvPr>
            <p:ph type="sldNum" sz="quarter" idx="10"/>
          </p:nvPr>
        </p:nvSpPr>
        <p:spPr/>
        <p:txBody>
          <a:bodyPr/>
          <a:lstStyle/>
          <a:p>
            <a:endParaRPr lang="en-GB" dirty="0" smtClean="0"/>
          </a:p>
          <a:p>
            <a:endParaRPr lang="en-GB" dirty="0" smtClean="0"/>
          </a:p>
          <a:p>
            <a:fld id="{A30F5BF8-3C38-45AE-BFA5-B3D4011655EA}" type="slidenum">
              <a:rPr lang="en-GB" smtClean="0"/>
              <a:pPr/>
              <a:t>2</a:t>
            </a:fld>
            <a:endParaRPr lang="en-GB" dirty="0"/>
          </a:p>
        </p:txBody>
      </p:sp>
      <p:sp>
        <p:nvSpPr>
          <p:cNvPr id="5" name="Datumsplatzhalter 4"/>
          <p:cNvSpPr>
            <a:spLocks noGrp="1"/>
          </p:cNvSpPr>
          <p:nvPr>
            <p:ph type="dt" sz="half" idx="11"/>
          </p:nvPr>
        </p:nvSpPr>
        <p:spPr/>
        <p:txBody>
          <a:bodyPr/>
          <a:lstStyle/>
          <a:p>
            <a:endParaRPr lang="en-US" dirty="0" smtClean="0"/>
          </a:p>
          <a:p>
            <a:endParaRPr lang="en-US" dirty="0" smtClean="0"/>
          </a:p>
          <a:p>
            <a:r>
              <a:rPr lang="en-US" dirty="0" smtClean="0"/>
              <a:t>©</a:t>
            </a:r>
            <a:r>
              <a:rPr lang="en-GB" sz="700" b="0" dirty="0" smtClean="0"/>
              <a:t> INTEGRATION</a:t>
            </a:r>
            <a:endParaRPr lang="en-GB" sz="700" b="0" dirty="0"/>
          </a:p>
        </p:txBody>
      </p:sp>
    </p:spTree>
    <p:extLst>
      <p:ext uri="{BB962C8B-B14F-4D97-AF65-F5344CB8AC3E}">
        <p14:creationId xmlns:p14="http://schemas.microsoft.com/office/powerpoint/2010/main" val="31078249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Background</a:t>
            </a:r>
            <a:endParaRPr lang="de-DE" dirty="0"/>
          </a:p>
        </p:txBody>
      </p:sp>
      <p:sp>
        <p:nvSpPr>
          <p:cNvPr id="3" name="Inhaltsplatzhalter 2"/>
          <p:cNvSpPr>
            <a:spLocks noGrp="1"/>
          </p:cNvSpPr>
          <p:nvPr>
            <p:ph idx="1"/>
          </p:nvPr>
        </p:nvSpPr>
        <p:spPr>
          <a:xfrm>
            <a:off x="496889" y="1679575"/>
            <a:ext cx="8261350" cy="4752975"/>
          </a:xfrm>
        </p:spPr>
        <p:txBody>
          <a:bodyPr/>
          <a:lstStyle/>
          <a:p>
            <a:r>
              <a:rPr lang="en-US" dirty="0" smtClean="0"/>
              <a:t>Small and mini-hydro power sector exists, characterized by</a:t>
            </a:r>
          </a:p>
          <a:p>
            <a:pPr lvl="1"/>
            <a:r>
              <a:rPr lang="en-US" dirty="0" smtClean="0"/>
              <a:t>A large number of </a:t>
            </a:r>
            <a:r>
              <a:rPr lang="en-US" dirty="0" err="1" smtClean="0"/>
              <a:t>MiHPs</a:t>
            </a:r>
            <a:endParaRPr lang="en-US" dirty="0" smtClean="0"/>
          </a:p>
          <a:p>
            <a:pPr lvl="1"/>
            <a:r>
              <a:rPr lang="en-US" dirty="0" smtClean="0"/>
              <a:t>A large number of mini-grids </a:t>
            </a:r>
            <a:r>
              <a:rPr lang="de-DE" dirty="0" smtClean="0"/>
              <a:t>(Diesel or bio-gas gen-sets)</a:t>
            </a:r>
            <a:r>
              <a:rPr lang="en-GB" dirty="0"/>
              <a:t> </a:t>
            </a:r>
            <a:endParaRPr lang="en-GB" dirty="0" smtClean="0"/>
          </a:p>
          <a:p>
            <a:pPr lvl="1"/>
            <a:r>
              <a:rPr lang="en-GB" dirty="0" smtClean="0"/>
              <a:t>Well-equipped </a:t>
            </a:r>
            <a:r>
              <a:rPr lang="en-GB" dirty="0"/>
              <a:t>fabrication shops</a:t>
            </a:r>
          </a:p>
          <a:p>
            <a:pPr lvl="1"/>
            <a:endParaRPr lang="de-DE" dirty="0" smtClean="0"/>
          </a:p>
          <a:p>
            <a:pPr lvl="2">
              <a:buFont typeface="Wingdings"/>
              <a:buChar char="à"/>
            </a:pPr>
            <a:r>
              <a:rPr lang="en-GB" dirty="0" smtClean="0"/>
              <a:t>Sense </a:t>
            </a:r>
            <a:r>
              <a:rPr lang="en-GB" dirty="0"/>
              <a:t>of entrepreneurship </a:t>
            </a:r>
            <a:endParaRPr lang="de-DE" dirty="0"/>
          </a:p>
          <a:p>
            <a:pPr lvl="2">
              <a:buFont typeface="Wingdings"/>
              <a:buChar char="à"/>
            </a:pPr>
            <a:r>
              <a:rPr lang="en-US" dirty="0" smtClean="0"/>
              <a:t>Reliable community-based governance structures</a:t>
            </a:r>
          </a:p>
          <a:p>
            <a:endParaRPr lang="de-DE" dirty="0" smtClean="0"/>
          </a:p>
          <a:p>
            <a:pPr marL="0" indent="0">
              <a:buNone/>
            </a:pPr>
            <a:r>
              <a:rPr lang="en-US" dirty="0" smtClean="0">
                <a:sym typeface="Wingdings" panose="05000000000000000000" pitchFamily="2" charset="2"/>
              </a:rPr>
              <a:t>	</a:t>
            </a:r>
            <a:r>
              <a:rPr lang="en-US" dirty="0" smtClean="0"/>
              <a:t>High uncertainty for project developers and operators </a:t>
            </a:r>
          </a:p>
          <a:p>
            <a:pPr marL="0" indent="0">
              <a:buNone/>
            </a:pPr>
            <a:r>
              <a:rPr lang="en-US" dirty="0" smtClean="0">
                <a:sym typeface="Wingdings" panose="05000000000000000000" pitchFamily="2" charset="2"/>
              </a:rPr>
              <a:t>	</a:t>
            </a:r>
            <a:r>
              <a:rPr lang="en-US" dirty="0" smtClean="0"/>
              <a:t>Large-scale role out of grids, and large hydro- and gas-power</a:t>
            </a:r>
          </a:p>
          <a:p>
            <a:endParaRPr lang="de-DE" dirty="0"/>
          </a:p>
          <a:p>
            <a:endParaRPr lang="de-DE" dirty="0" smtClean="0"/>
          </a:p>
          <a:p>
            <a:endParaRPr lang="en-GB" dirty="0" smtClean="0"/>
          </a:p>
          <a:p>
            <a:endParaRPr lang="de-DE" dirty="0"/>
          </a:p>
          <a:p>
            <a:endParaRPr lang="de-DE" dirty="0"/>
          </a:p>
        </p:txBody>
      </p:sp>
      <p:sp>
        <p:nvSpPr>
          <p:cNvPr id="4" name="Foliennummernplatzhalter 3"/>
          <p:cNvSpPr>
            <a:spLocks noGrp="1"/>
          </p:cNvSpPr>
          <p:nvPr>
            <p:ph type="sldNum" sz="quarter" idx="10"/>
          </p:nvPr>
        </p:nvSpPr>
        <p:spPr/>
        <p:txBody>
          <a:bodyPr/>
          <a:lstStyle/>
          <a:p>
            <a:endParaRPr lang="en-GB" dirty="0" smtClean="0"/>
          </a:p>
          <a:p>
            <a:endParaRPr lang="en-GB" dirty="0" smtClean="0"/>
          </a:p>
          <a:p>
            <a:fld id="{A30F5BF8-3C38-45AE-BFA5-B3D4011655EA}" type="slidenum">
              <a:rPr lang="en-GB" smtClean="0"/>
              <a:pPr/>
              <a:t>3</a:t>
            </a:fld>
            <a:endParaRPr lang="en-GB" dirty="0"/>
          </a:p>
        </p:txBody>
      </p:sp>
      <p:sp>
        <p:nvSpPr>
          <p:cNvPr id="5" name="Datumsplatzhalter 4"/>
          <p:cNvSpPr>
            <a:spLocks noGrp="1"/>
          </p:cNvSpPr>
          <p:nvPr>
            <p:ph type="dt" sz="half" idx="11"/>
          </p:nvPr>
        </p:nvSpPr>
        <p:spPr/>
        <p:txBody>
          <a:bodyPr/>
          <a:lstStyle/>
          <a:p>
            <a:endParaRPr lang="en-US" dirty="0" smtClean="0"/>
          </a:p>
          <a:p>
            <a:endParaRPr lang="en-US" dirty="0" smtClean="0"/>
          </a:p>
          <a:p>
            <a:r>
              <a:rPr lang="en-US" dirty="0" smtClean="0"/>
              <a:t>©</a:t>
            </a:r>
            <a:r>
              <a:rPr lang="en-GB" sz="700" b="0" dirty="0" smtClean="0"/>
              <a:t> INTEGRATION</a:t>
            </a:r>
            <a:endParaRPr lang="en-GB" sz="700" b="0" dirty="0"/>
          </a:p>
        </p:txBody>
      </p:sp>
    </p:spTree>
    <p:extLst>
      <p:ext uri="{BB962C8B-B14F-4D97-AF65-F5344CB8AC3E}">
        <p14:creationId xmlns:p14="http://schemas.microsoft.com/office/powerpoint/2010/main" val="37850261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96888" y="168052"/>
            <a:ext cx="7280299" cy="1200150"/>
          </a:xfrm>
        </p:spPr>
        <p:txBody>
          <a:bodyPr/>
          <a:lstStyle/>
          <a:p>
            <a:r>
              <a:rPr lang="en-US" dirty="0" smtClean="0"/>
              <a:t>Requirements</a:t>
            </a:r>
            <a:r>
              <a:rPr lang="de-DE" dirty="0" smtClean="0"/>
              <a:t> for S/MiHP </a:t>
            </a:r>
            <a:r>
              <a:rPr lang="de-DE" dirty="0"/>
              <a:t>S</a:t>
            </a:r>
            <a:r>
              <a:rPr lang="de-DE" dirty="0" smtClean="0"/>
              <a:t>ector </a:t>
            </a:r>
            <a:r>
              <a:rPr lang="de-DE" dirty="0"/>
              <a:t>D</a:t>
            </a:r>
            <a:r>
              <a:rPr lang="de-DE" dirty="0" smtClean="0"/>
              <a:t>evelopment</a:t>
            </a:r>
            <a:endParaRPr lang="de-DE" dirty="0"/>
          </a:p>
        </p:txBody>
      </p:sp>
      <p:sp>
        <p:nvSpPr>
          <p:cNvPr id="3" name="Inhaltsplatzhalter 2"/>
          <p:cNvSpPr>
            <a:spLocks noGrp="1"/>
          </p:cNvSpPr>
          <p:nvPr>
            <p:ph idx="1"/>
          </p:nvPr>
        </p:nvSpPr>
        <p:spPr>
          <a:xfrm>
            <a:off x="496888" y="1607517"/>
            <a:ext cx="8261350" cy="5521325"/>
          </a:xfrm>
        </p:spPr>
        <p:txBody>
          <a:bodyPr/>
          <a:lstStyle/>
          <a:p>
            <a:pPr lvl="0"/>
            <a:r>
              <a:rPr lang="en-GB" dirty="0" smtClean="0"/>
              <a:t>Operating a S/MiHP must be </a:t>
            </a:r>
            <a:r>
              <a:rPr lang="en-GB" dirty="0"/>
              <a:t>legal </a:t>
            </a:r>
            <a:endParaRPr lang="en-GB" dirty="0" smtClean="0"/>
          </a:p>
          <a:p>
            <a:pPr lvl="0"/>
            <a:r>
              <a:rPr lang="en-GB" dirty="0" smtClean="0"/>
              <a:t>Different operation models should be eligible</a:t>
            </a:r>
            <a:endParaRPr lang="de-DE" dirty="0"/>
          </a:p>
          <a:p>
            <a:r>
              <a:rPr lang="en-GB" dirty="0" smtClean="0"/>
              <a:t>Tariffs need to allow risk </a:t>
            </a:r>
            <a:r>
              <a:rPr lang="en-GB" dirty="0"/>
              <a:t>equivalent </a:t>
            </a:r>
            <a:r>
              <a:rPr lang="en-GB" dirty="0" smtClean="0"/>
              <a:t>margins </a:t>
            </a:r>
          </a:p>
          <a:p>
            <a:pPr lvl="1"/>
            <a:r>
              <a:rPr lang="en-GB" sz="1800" dirty="0" smtClean="0"/>
              <a:t>Adjustment to changing cost structures must be possible.</a:t>
            </a:r>
          </a:p>
          <a:p>
            <a:pPr lvl="1"/>
            <a:r>
              <a:rPr lang="en-GB" sz="1800" dirty="0" smtClean="0"/>
              <a:t>This must also hold true for systems with capital subsidies.</a:t>
            </a:r>
          </a:p>
          <a:p>
            <a:r>
              <a:rPr lang="en-GB" dirty="0" smtClean="0"/>
              <a:t>Operating a S/MiHP must be secure for </a:t>
            </a:r>
            <a:r>
              <a:rPr lang="en-GB" dirty="0" smtClean="0"/>
              <a:t>20, </a:t>
            </a:r>
            <a:r>
              <a:rPr lang="en-GB" dirty="0" smtClean="0"/>
              <a:t>or even better, </a:t>
            </a:r>
            <a:r>
              <a:rPr lang="en-GB" dirty="0" smtClean="0"/>
              <a:t>25 </a:t>
            </a:r>
            <a:r>
              <a:rPr lang="en-GB" dirty="0" smtClean="0"/>
              <a:t>years</a:t>
            </a:r>
          </a:p>
          <a:p>
            <a:pPr lvl="1"/>
            <a:r>
              <a:rPr lang="en-GB" sz="1800" dirty="0" smtClean="0"/>
              <a:t>A </a:t>
            </a:r>
            <a:r>
              <a:rPr lang="en-GB" sz="1800" dirty="0"/>
              <a:t>clear, reliable and long-term scheme for the time when the national grid arrives must be </a:t>
            </a:r>
            <a:r>
              <a:rPr lang="en-GB" sz="1800" dirty="0" smtClean="0"/>
              <a:t>available´.</a:t>
            </a:r>
          </a:p>
          <a:p>
            <a:r>
              <a:rPr lang="en-GB" dirty="0"/>
              <a:t>Hydrological resource </a:t>
            </a:r>
            <a:r>
              <a:rPr lang="en-GB" dirty="0" smtClean="0"/>
              <a:t>assessment should be accessible</a:t>
            </a:r>
            <a:endParaRPr lang="en-US" dirty="0" smtClean="0"/>
          </a:p>
          <a:p>
            <a:r>
              <a:rPr lang="en-GB" dirty="0" smtClean="0"/>
              <a:t>Consumer/village </a:t>
            </a:r>
            <a:r>
              <a:rPr lang="en-GB" dirty="0" smtClean="0"/>
              <a:t>(cluster) </a:t>
            </a:r>
            <a:r>
              <a:rPr lang="en-GB" dirty="0"/>
              <a:t>must be large enough to </a:t>
            </a:r>
            <a:r>
              <a:rPr lang="en-GB" dirty="0" smtClean="0"/>
              <a:t>break-even</a:t>
            </a:r>
          </a:p>
          <a:p>
            <a:r>
              <a:rPr lang="en-GB" dirty="0" smtClean="0"/>
              <a:t>Technical </a:t>
            </a:r>
            <a:r>
              <a:rPr lang="en-GB" dirty="0" smtClean="0"/>
              <a:t>support and quality assurance need to be in place</a:t>
            </a:r>
          </a:p>
          <a:p>
            <a:r>
              <a:rPr lang="en-US" dirty="0" smtClean="0"/>
              <a:t>Capital </a:t>
            </a:r>
            <a:r>
              <a:rPr lang="en-US" dirty="0"/>
              <a:t>subsidies </a:t>
            </a:r>
            <a:r>
              <a:rPr lang="en-US" dirty="0" smtClean="0"/>
              <a:t>for distribution </a:t>
            </a:r>
            <a:r>
              <a:rPr lang="en-US" dirty="0"/>
              <a:t>networks and other fixed assets </a:t>
            </a:r>
          </a:p>
          <a:p>
            <a:pPr lvl="0"/>
            <a:r>
              <a:rPr lang="en-US" dirty="0" smtClean="0"/>
              <a:t>Provision </a:t>
            </a:r>
            <a:r>
              <a:rPr lang="en-US" dirty="0"/>
              <a:t>of </a:t>
            </a:r>
            <a:r>
              <a:rPr lang="en-US" dirty="0" smtClean="0"/>
              <a:t>long-term </a:t>
            </a:r>
            <a:r>
              <a:rPr lang="en-US" dirty="0" smtClean="0"/>
              <a:t>loans </a:t>
            </a:r>
            <a:r>
              <a:rPr lang="en-US" dirty="0"/>
              <a:t>to enhance the </a:t>
            </a:r>
            <a:r>
              <a:rPr lang="en-US" dirty="0" smtClean="0"/>
              <a:t>IRR </a:t>
            </a:r>
            <a:endParaRPr lang="en-US" dirty="0" smtClean="0"/>
          </a:p>
          <a:p>
            <a:pPr lvl="0"/>
            <a:r>
              <a:rPr lang="en-US" dirty="0" smtClean="0"/>
              <a:t>Community involvement needs to be well organized</a:t>
            </a:r>
            <a:endParaRPr lang="en-GB" dirty="0"/>
          </a:p>
        </p:txBody>
      </p:sp>
      <p:sp>
        <p:nvSpPr>
          <p:cNvPr id="4" name="Foliennummernplatzhalter 3"/>
          <p:cNvSpPr>
            <a:spLocks noGrp="1"/>
          </p:cNvSpPr>
          <p:nvPr>
            <p:ph type="sldNum" sz="quarter" idx="10"/>
          </p:nvPr>
        </p:nvSpPr>
        <p:spPr/>
        <p:txBody>
          <a:bodyPr/>
          <a:lstStyle/>
          <a:p>
            <a:endParaRPr lang="en-GB" dirty="0" smtClean="0"/>
          </a:p>
          <a:p>
            <a:endParaRPr lang="en-GB" dirty="0" smtClean="0"/>
          </a:p>
          <a:p>
            <a:fld id="{A30F5BF8-3C38-45AE-BFA5-B3D4011655EA}" type="slidenum">
              <a:rPr lang="en-GB" smtClean="0"/>
              <a:pPr/>
              <a:t>4</a:t>
            </a:fld>
            <a:endParaRPr lang="en-GB" dirty="0"/>
          </a:p>
        </p:txBody>
      </p:sp>
      <p:sp>
        <p:nvSpPr>
          <p:cNvPr id="5" name="Datumsplatzhalter 4"/>
          <p:cNvSpPr>
            <a:spLocks noGrp="1"/>
          </p:cNvSpPr>
          <p:nvPr>
            <p:ph type="dt" sz="half" idx="11"/>
          </p:nvPr>
        </p:nvSpPr>
        <p:spPr/>
        <p:txBody>
          <a:bodyPr/>
          <a:lstStyle/>
          <a:p>
            <a:endParaRPr lang="en-US" dirty="0" smtClean="0"/>
          </a:p>
          <a:p>
            <a:endParaRPr lang="en-US" dirty="0" smtClean="0"/>
          </a:p>
          <a:p>
            <a:r>
              <a:rPr lang="en-US" dirty="0" smtClean="0"/>
              <a:t>©</a:t>
            </a:r>
            <a:r>
              <a:rPr lang="en-GB" sz="700" b="0" dirty="0" smtClean="0"/>
              <a:t> INTEGRATION</a:t>
            </a:r>
            <a:endParaRPr lang="en-GB" sz="700" b="0" dirty="0"/>
          </a:p>
        </p:txBody>
      </p:sp>
    </p:spTree>
    <p:extLst>
      <p:ext uri="{BB962C8B-B14F-4D97-AF65-F5344CB8AC3E}">
        <p14:creationId xmlns:p14="http://schemas.microsoft.com/office/powerpoint/2010/main" val="15086365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Local</a:t>
            </a:r>
            <a:r>
              <a:rPr lang="de-DE" dirty="0" smtClean="0"/>
              <a:t> Co-</a:t>
            </a:r>
            <a:r>
              <a:rPr lang="de-DE" dirty="0" err="1" smtClean="0"/>
              <a:t>governance</a:t>
            </a:r>
            <a:r>
              <a:rPr lang="de-DE" dirty="0" smtClean="0"/>
              <a:t> </a:t>
            </a:r>
            <a:r>
              <a:rPr lang="de-DE" dirty="0" err="1" smtClean="0"/>
              <a:t>of</a:t>
            </a:r>
            <a:r>
              <a:rPr lang="de-DE" dirty="0" smtClean="0"/>
              <a:t> Mini-</a:t>
            </a:r>
            <a:br>
              <a:rPr lang="de-DE" dirty="0" smtClean="0"/>
            </a:br>
            <a:r>
              <a:rPr lang="de-DE" dirty="0" err="1" smtClean="0"/>
              <a:t>grids</a:t>
            </a:r>
            <a:r>
              <a:rPr lang="de-DE" dirty="0" smtClean="0"/>
              <a:t> (</a:t>
            </a:r>
            <a:r>
              <a:rPr lang="de-DE" dirty="0" err="1" smtClean="0"/>
              <a:t>community</a:t>
            </a:r>
            <a:r>
              <a:rPr lang="de-DE" dirty="0" smtClean="0"/>
              <a:t> </a:t>
            </a:r>
            <a:r>
              <a:rPr lang="de-DE" dirty="0" err="1" smtClean="0"/>
              <a:t>level</a:t>
            </a:r>
            <a:r>
              <a:rPr lang="de-DE" dirty="0" smtClean="0"/>
              <a:t>)</a:t>
            </a:r>
            <a:endParaRPr lang="de-DE" dirty="0"/>
          </a:p>
        </p:txBody>
      </p:sp>
      <p:sp>
        <p:nvSpPr>
          <p:cNvPr id="4" name="Foliennummernplatzhalter 3"/>
          <p:cNvSpPr>
            <a:spLocks noGrp="1"/>
          </p:cNvSpPr>
          <p:nvPr>
            <p:ph type="sldNum" sz="quarter" idx="10"/>
          </p:nvPr>
        </p:nvSpPr>
        <p:spPr/>
        <p:txBody>
          <a:bodyPr/>
          <a:lstStyle/>
          <a:p>
            <a:endParaRPr lang="en-GB" dirty="0" smtClean="0"/>
          </a:p>
          <a:p>
            <a:endParaRPr lang="en-GB" dirty="0" smtClean="0"/>
          </a:p>
          <a:p>
            <a:fld id="{A30F5BF8-3C38-45AE-BFA5-B3D4011655EA}" type="slidenum">
              <a:rPr lang="en-GB" smtClean="0"/>
              <a:pPr/>
              <a:t>5</a:t>
            </a:fld>
            <a:endParaRPr lang="en-GB" dirty="0"/>
          </a:p>
        </p:txBody>
      </p:sp>
      <p:sp>
        <p:nvSpPr>
          <p:cNvPr id="5" name="Datumsplatzhalter 4"/>
          <p:cNvSpPr>
            <a:spLocks noGrp="1"/>
          </p:cNvSpPr>
          <p:nvPr>
            <p:ph type="dt" sz="half" idx="11"/>
          </p:nvPr>
        </p:nvSpPr>
        <p:spPr/>
        <p:txBody>
          <a:bodyPr/>
          <a:lstStyle/>
          <a:p>
            <a:endParaRPr lang="en-US" dirty="0" smtClean="0"/>
          </a:p>
          <a:p>
            <a:endParaRPr lang="en-US" dirty="0" smtClean="0"/>
          </a:p>
          <a:p>
            <a:r>
              <a:rPr lang="en-US" dirty="0" smtClean="0"/>
              <a:t>©</a:t>
            </a:r>
            <a:r>
              <a:rPr lang="en-GB" sz="700" b="0" dirty="0" smtClean="0"/>
              <a:t> INTEGRATION 2007</a:t>
            </a:r>
            <a:endParaRPr lang="en-GB" sz="700" b="0" dirty="0"/>
          </a:p>
        </p:txBody>
      </p:sp>
      <p:sp>
        <p:nvSpPr>
          <p:cNvPr id="11" name="Inhaltsplatzhalter 2"/>
          <p:cNvSpPr txBox="1">
            <a:spLocks/>
          </p:cNvSpPr>
          <p:nvPr/>
        </p:nvSpPr>
        <p:spPr>
          <a:xfrm>
            <a:off x="496889" y="1679575"/>
            <a:ext cx="7712346" cy="4752975"/>
          </a:xfrm>
          <a:prstGeom prst="rect">
            <a:avLst/>
          </a:prstGeom>
        </p:spPr>
        <p:txBody>
          <a:bodyPr/>
          <a:lstStyle>
            <a:lvl1pPr marL="350838" indent="-350838" algn="l" defTabSz="936625" rtl="0" eaLnBrk="0" fontAlgn="base" hangingPunct="0">
              <a:spcBef>
                <a:spcPct val="20000"/>
              </a:spcBef>
              <a:spcAft>
                <a:spcPct val="0"/>
              </a:spcAft>
              <a:buChar char="•"/>
              <a:defRPr sz="2000">
                <a:solidFill>
                  <a:schemeClr val="tx1"/>
                </a:solidFill>
                <a:latin typeface="+mn-lt"/>
                <a:ea typeface="+mn-ea"/>
                <a:cs typeface="+mn-cs"/>
              </a:defRPr>
            </a:lvl1pPr>
            <a:lvl2pPr marL="760413" indent="-292100" algn="l" defTabSz="936625" rtl="0" eaLnBrk="0" fontAlgn="base" hangingPunct="0">
              <a:spcBef>
                <a:spcPct val="20000"/>
              </a:spcBef>
              <a:spcAft>
                <a:spcPct val="0"/>
              </a:spcAft>
              <a:buChar char="–"/>
              <a:defRPr sz="2000">
                <a:solidFill>
                  <a:schemeClr val="tx1"/>
                </a:solidFill>
                <a:latin typeface="+mn-lt"/>
              </a:defRPr>
            </a:lvl2pPr>
            <a:lvl3pPr marL="1169988" indent="-233363" algn="l" defTabSz="936625" rtl="0" eaLnBrk="0" fontAlgn="base" hangingPunct="0">
              <a:spcBef>
                <a:spcPct val="20000"/>
              </a:spcBef>
              <a:spcAft>
                <a:spcPct val="0"/>
              </a:spcAft>
              <a:buChar char="•"/>
              <a:defRPr sz="2000">
                <a:solidFill>
                  <a:schemeClr val="tx1"/>
                </a:solidFill>
                <a:latin typeface="+mn-lt"/>
              </a:defRPr>
            </a:lvl3pPr>
            <a:lvl4pPr marL="1636713" indent="-231775" algn="l" defTabSz="936625" rtl="0" eaLnBrk="0" fontAlgn="base" hangingPunct="0">
              <a:spcBef>
                <a:spcPct val="20000"/>
              </a:spcBef>
              <a:spcAft>
                <a:spcPct val="0"/>
              </a:spcAft>
              <a:buChar char="–"/>
              <a:defRPr sz="2000">
                <a:solidFill>
                  <a:schemeClr val="tx1"/>
                </a:solidFill>
                <a:latin typeface="+mn-lt"/>
              </a:defRPr>
            </a:lvl4pPr>
            <a:lvl5pPr marL="2106613" indent="-234950" algn="l" defTabSz="936625" rtl="0" eaLnBrk="0" fontAlgn="base" hangingPunct="0">
              <a:spcBef>
                <a:spcPct val="20000"/>
              </a:spcBef>
              <a:spcAft>
                <a:spcPct val="0"/>
              </a:spcAft>
              <a:buChar char="»"/>
              <a:defRPr sz="2000">
                <a:solidFill>
                  <a:schemeClr val="tx1"/>
                </a:solidFill>
                <a:latin typeface="+mn-lt"/>
              </a:defRPr>
            </a:lvl5pPr>
            <a:lvl6pPr marL="2563813" indent="-234950" algn="l" defTabSz="936625" rtl="0" eaLnBrk="0" fontAlgn="base" hangingPunct="0">
              <a:spcBef>
                <a:spcPct val="20000"/>
              </a:spcBef>
              <a:spcAft>
                <a:spcPct val="0"/>
              </a:spcAft>
              <a:buChar char="»"/>
              <a:defRPr sz="2000">
                <a:solidFill>
                  <a:schemeClr val="tx1"/>
                </a:solidFill>
                <a:latin typeface="+mn-lt"/>
              </a:defRPr>
            </a:lvl6pPr>
            <a:lvl7pPr marL="3021013" indent="-234950" algn="l" defTabSz="936625" rtl="0" eaLnBrk="0" fontAlgn="base" hangingPunct="0">
              <a:spcBef>
                <a:spcPct val="20000"/>
              </a:spcBef>
              <a:spcAft>
                <a:spcPct val="0"/>
              </a:spcAft>
              <a:buChar char="»"/>
              <a:defRPr sz="2000">
                <a:solidFill>
                  <a:schemeClr val="tx1"/>
                </a:solidFill>
                <a:latin typeface="+mn-lt"/>
              </a:defRPr>
            </a:lvl7pPr>
            <a:lvl8pPr marL="3478213" indent="-234950" algn="l" defTabSz="936625" rtl="0" eaLnBrk="0" fontAlgn="base" hangingPunct="0">
              <a:spcBef>
                <a:spcPct val="20000"/>
              </a:spcBef>
              <a:spcAft>
                <a:spcPct val="0"/>
              </a:spcAft>
              <a:buChar char="»"/>
              <a:defRPr sz="2000">
                <a:solidFill>
                  <a:schemeClr val="tx1"/>
                </a:solidFill>
                <a:latin typeface="+mn-lt"/>
              </a:defRPr>
            </a:lvl8pPr>
            <a:lvl9pPr marL="3935413" indent="-234950" algn="l" defTabSz="936625" rtl="0" eaLnBrk="0" fontAlgn="base" hangingPunct="0">
              <a:spcBef>
                <a:spcPct val="20000"/>
              </a:spcBef>
              <a:spcAft>
                <a:spcPct val="0"/>
              </a:spcAft>
              <a:buChar char="»"/>
              <a:defRPr sz="2000">
                <a:solidFill>
                  <a:schemeClr val="tx1"/>
                </a:solidFill>
                <a:latin typeface="+mn-lt"/>
              </a:defRPr>
            </a:lvl9pPr>
          </a:lstStyle>
          <a:p>
            <a:endParaRPr lang="de-DE" kern="0" dirty="0" smtClean="0"/>
          </a:p>
          <a:p>
            <a:endParaRPr lang="de-DE" kern="0" dirty="0"/>
          </a:p>
        </p:txBody>
      </p:sp>
      <p:sp>
        <p:nvSpPr>
          <p:cNvPr id="13" name="Inhaltsplatzhalter 12"/>
          <p:cNvSpPr>
            <a:spLocks noGrp="1"/>
          </p:cNvSpPr>
          <p:nvPr>
            <p:ph idx="1"/>
          </p:nvPr>
        </p:nvSpPr>
        <p:spPr>
          <a:xfrm>
            <a:off x="496888" y="1679575"/>
            <a:ext cx="7640339" cy="4752975"/>
          </a:xfrm>
        </p:spPr>
        <p:txBody>
          <a:bodyPr/>
          <a:lstStyle/>
          <a:p>
            <a:r>
              <a:rPr lang="en-GB" dirty="0" smtClean="0"/>
              <a:t>Grid </a:t>
            </a:r>
            <a:r>
              <a:rPr lang="en-GB" dirty="0"/>
              <a:t>coverage </a:t>
            </a:r>
            <a:r>
              <a:rPr lang="en-GB" dirty="0" smtClean="0"/>
              <a:t>is defined </a:t>
            </a:r>
            <a:r>
              <a:rPr lang="en-GB" dirty="0"/>
              <a:t>by transparent </a:t>
            </a:r>
            <a:r>
              <a:rPr lang="en-GB" dirty="0" smtClean="0"/>
              <a:t>criteria</a:t>
            </a:r>
          </a:p>
          <a:p>
            <a:r>
              <a:rPr lang="en-GB" dirty="0" smtClean="0"/>
              <a:t>Code </a:t>
            </a:r>
            <a:r>
              <a:rPr lang="en-GB" dirty="0"/>
              <a:t>of conduct </a:t>
            </a:r>
            <a:r>
              <a:rPr lang="en-GB" dirty="0" smtClean="0"/>
              <a:t>allows demand management </a:t>
            </a:r>
            <a:r>
              <a:rPr lang="en-GB" dirty="0"/>
              <a:t>at different times and </a:t>
            </a:r>
            <a:r>
              <a:rPr lang="en-GB" dirty="0" smtClean="0"/>
              <a:t>regulated </a:t>
            </a:r>
            <a:r>
              <a:rPr lang="en-GB" dirty="0"/>
              <a:t>payments</a:t>
            </a:r>
            <a:endParaRPr lang="de-DE" dirty="0"/>
          </a:p>
          <a:p>
            <a:r>
              <a:rPr lang="en-GB" dirty="0" smtClean="0"/>
              <a:t>Operators </a:t>
            </a:r>
            <a:r>
              <a:rPr lang="en-GB" dirty="0"/>
              <a:t>and community can change the code of conduct</a:t>
            </a:r>
            <a:endParaRPr lang="de-DE" dirty="0"/>
          </a:p>
          <a:p>
            <a:r>
              <a:rPr lang="en-GB" dirty="0" smtClean="0"/>
              <a:t>The </a:t>
            </a:r>
            <a:r>
              <a:rPr lang="en-GB" dirty="0"/>
              <a:t>community understands the cost of electricity and the impacts of non-payment (free-riding) </a:t>
            </a:r>
            <a:endParaRPr lang="de-DE" dirty="0"/>
          </a:p>
          <a:p>
            <a:r>
              <a:rPr lang="en-GB" dirty="0" smtClean="0"/>
              <a:t>Sanctions range </a:t>
            </a:r>
            <a:r>
              <a:rPr lang="en-GB" dirty="0"/>
              <a:t>from individual warning to disconnection</a:t>
            </a:r>
            <a:endParaRPr lang="de-DE" dirty="0"/>
          </a:p>
          <a:p>
            <a:r>
              <a:rPr lang="en-GB" dirty="0" smtClean="0"/>
              <a:t>Local </a:t>
            </a:r>
            <a:r>
              <a:rPr lang="en-GB" dirty="0"/>
              <a:t>governance mechanisms assume responsibility for a quick response to </a:t>
            </a:r>
            <a:r>
              <a:rPr lang="en-GB" dirty="0" smtClean="0"/>
              <a:t>problems or conflicts</a:t>
            </a:r>
            <a:endParaRPr lang="de-DE" dirty="0"/>
          </a:p>
          <a:p>
            <a:r>
              <a:rPr lang="en-GB" dirty="0" smtClean="0"/>
              <a:t>The operator </a:t>
            </a:r>
            <a:r>
              <a:rPr lang="en-GB" dirty="0"/>
              <a:t>and the community </a:t>
            </a:r>
            <a:r>
              <a:rPr lang="en-GB" dirty="0" smtClean="0"/>
              <a:t>are the owners </a:t>
            </a:r>
            <a:r>
              <a:rPr lang="en-GB" dirty="0"/>
              <a:t>of the mini-grid</a:t>
            </a:r>
            <a:endParaRPr lang="de-DE" dirty="0"/>
          </a:p>
          <a:p>
            <a:r>
              <a:rPr lang="en-GB" dirty="0" smtClean="0"/>
              <a:t>Micro-utilities are at least partly community-owned/-governed </a:t>
            </a:r>
            <a:endParaRPr lang="de-DE" dirty="0"/>
          </a:p>
          <a:p>
            <a:endParaRPr lang="de-DE" dirty="0"/>
          </a:p>
        </p:txBody>
      </p:sp>
    </p:spTree>
    <p:extLst>
      <p:ext uri="{BB962C8B-B14F-4D97-AF65-F5344CB8AC3E}">
        <p14:creationId xmlns:p14="http://schemas.microsoft.com/office/powerpoint/2010/main" val="15940052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Challenges</a:t>
            </a:r>
            <a:r>
              <a:rPr lang="de-DE" dirty="0" smtClean="0"/>
              <a:t> </a:t>
            </a:r>
            <a:r>
              <a:rPr lang="de-DE" dirty="0" err="1" smtClean="0"/>
              <a:t>Ahead</a:t>
            </a:r>
            <a:endParaRPr lang="de-DE" dirty="0"/>
          </a:p>
        </p:txBody>
      </p:sp>
      <p:sp>
        <p:nvSpPr>
          <p:cNvPr id="3" name="Inhaltsplatzhalter 2"/>
          <p:cNvSpPr>
            <a:spLocks noGrp="1"/>
          </p:cNvSpPr>
          <p:nvPr>
            <p:ph idx="1"/>
          </p:nvPr>
        </p:nvSpPr>
        <p:spPr>
          <a:xfrm>
            <a:off x="496888" y="1440210"/>
            <a:ext cx="7640339" cy="4810837"/>
          </a:xfrm>
        </p:spPr>
        <p:txBody>
          <a:bodyPr/>
          <a:lstStyle/>
          <a:p>
            <a:r>
              <a:rPr lang="en-GB" dirty="0" smtClean="0"/>
              <a:t>DRD </a:t>
            </a:r>
            <a:r>
              <a:rPr lang="en-GB" dirty="0"/>
              <a:t>has </a:t>
            </a:r>
            <a:r>
              <a:rPr lang="en-GB" dirty="0" smtClean="0"/>
              <a:t>interest in promoting </a:t>
            </a:r>
            <a:r>
              <a:rPr lang="en-GB" dirty="0" err="1" smtClean="0"/>
              <a:t>MiHPs</a:t>
            </a:r>
            <a:r>
              <a:rPr lang="en-GB" dirty="0" smtClean="0"/>
              <a:t> </a:t>
            </a:r>
            <a:r>
              <a:rPr lang="en-GB" dirty="0" smtClean="0"/>
              <a:t>for rural development </a:t>
            </a:r>
          </a:p>
          <a:p>
            <a:pPr lvl="1"/>
            <a:r>
              <a:rPr lang="en-GB" sz="1800" dirty="0" smtClean="0"/>
              <a:t>However, is a relatively new department</a:t>
            </a:r>
            <a:r>
              <a:rPr lang="en-GB" sz="1800" dirty="0"/>
              <a:t> </a:t>
            </a:r>
            <a:r>
              <a:rPr lang="en-GB" sz="1800" dirty="0" smtClean="0"/>
              <a:t>with various rural infrastructure activities.</a:t>
            </a:r>
          </a:p>
          <a:p>
            <a:pPr marL="468313" lvl="1" indent="0">
              <a:buNone/>
            </a:pPr>
            <a:r>
              <a:rPr lang="en-GB" dirty="0" smtClean="0">
                <a:sym typeface="Wingdings" panose="05000000000000000000" pitchFamily="2" charset="2"/>
              </a:rPr>
              <a:t> 	</a:t>
            </a:r>
            <a:endParaRPr lang="en-GB" dirty="0" smtClean="0"/>
          </a:p>
          <a:p>
            <a:r>
              <a:rPr lang="en-GB" dirty="0" smtClean="0"/>
              <a:t>No independent regulator and mixed regulatory responsibility </a:t>
            </a:r>
          </a:p>
          <a:p>
            <a:pPr lvl="1"/>
            <a:r>
              <a:rPr lang="en-GB" sz="1800" dirty="0" smtClean="0"/>
              <a:t>States are eligible to issue licenses for </a:t>
            </a:r>
            <a:r>
              <a:rPr lang="en-GB" sz="1800" dirty="0" smtClean="0"/>
              <a:t>off-grid </a:t>
            </a:r>
            <a:r>
              <a:rPr lang="en-GB" sz="1800" dirty="0" err="1" smtClean="0"/>
              <a:t>MiHPs</a:t>
            </a:r>
            <a:endParaRPr lang="en-GB" sz="1800" dirty="0"/>
          </a:p>
          <a:p>
            <a:pPr lvl="1"/>
            <a:r>
              <a:rPr lang="en-GB" sz="1800" dirty="0" smtClean="0"/>
              <a:t>Regulatory processes on national / sub-national level are not yet clearly defined</a:t>
            </a:r>
            <a:endParaRPr lang="en-GB" sz="1800" dirty="0"/>
          </a:p>
          <a:p>
            <a:pPr marL="468313" lvl="1" indent="0">
              <a:buNone/>
            </a:pPr>
            <a:r>
              <a:rPr lang="en-GB" sz="1800" dirty="0" smtClean="0">
                <a:sym typeface="Wingdings" panose="05000000000000000000" pitchFamily="2" charset="2"/>
              </a:rPr>
              <a:t>	 </a:t>
            </a:r>
            <a:r>
              <a:rPr lang="en-GB" sz="1800" dirty="0" smtClean="0"/>
              <a:t>Private </a:t>
            </a:r>
            <a:r>
              <a:rPr lang="en-GB" sz="1800" dirty="0"/>
              <a:t>project developers are uncertain about the future.</a:t>
            </a:r>
          </a:p>
          <a:p>
            <a:endParaRPr lang="en-GB" dirty="0" smtClean="0"/>
          </a:p>
          <a:p>
            <a:r>
              <a:rPr lang="en-GB" dirty="0" smtClean="0"/>
              <a:t>Underinvestment </a:t>
            </a:r>
            <a:r>
              <a:rPr lang="en-GB" dirty="0" smtClean="0"/>
              <a:t>in </a:t>
            </a:r>
            <a:r>
              <a:rPr lang="en-GB" dirty="0" err="1" smtClean="0"/>
              <a:t>MiHP</a:t>
            </a:r>
            <a:r>
              <a:rPr lang="en-GB" dirty="0" smtClean="0"/>
              <a:t> (no access to capital/finance) </a:t>
            </a:r>
            <a:endParaRPr lang="en-GB" dirty="0" smtClean="0"/>
          </a:p>
          <a:p>
            <a:pPr marL="468313" lvl="1" indent="0">
              <a:buNone/>
            </a:pPr>
            <a:r>
              <a:rPr lang="en-GB" sz="1800" dirty="0" smtClean="0">
                <a:sym typeface="Wingdings" panose="05000000000000000000" pitchFamily="2" charset="2"/>
              </a:rPr>
              <a:t>	</a:t>
            </a:r>
            <a:r>
              <a:rPr lang="en-GB" sz="1800" dirty="0" smtClean="0"/>
              <a:t>“</a:t>
            </a:r>
            <a:r>
              <a:rPr lang="en-GB" sz="1800" dirty="0" smtClean="0"/>
              <a:t>Everyone wants </a:t>
            </a:r>
            <a:r>
              <a:rPr lang="en-GB" sz="1800" dirty="0"/>
              <a:t>to be connected to the </a:t>
            </a:r>
            <a:r>
              <a:rPr lang="en-GB" sz="1800" dirty="0" smtClean="0"/>
              <a:t>grid.”</a:t>
            </a:r>
            <a:endParaRPr lang="de-DE" sz="1800" dirty="0"/>
          </a:p>
          <a:p>
            <a:endParaRPr lang="en-GB" dirty="0" smtClean="0"/>
          </a:p>
          <a:p>
            <a:pPr marL="0" indent="0">
              <a:buNone/>
            </a:pPr>
            <a:r>
              <a:rPr lang="en-GB" dirty="0" smtClean="0">
                <a:sym typeface="Wingdings" panose="05000000000000000000" pitchFamily="2" charset="2"/>
              </a:rPr>
              <a:t> </a:t>
            </a:r>
            <a:r>
              <a:rPr lang="en-GB" dirty="0" smtClean="0"/>
              <a:t>Important to act carefully </a:t>
            </a:r>
            <a:r>
              <a:rPr lang="en-GB" dirty="0" smtClean="0"/>
              <a:t>when regulating an existing sector</a:t>
            </a:r>
            <a:r>
              <a:rPr lang="en-GB" dirty="0" smtClean="0"/>
              <a:t>.</a:t>
            </a:r>
            <a:endParaRPr lang="de-DE" dirty="0"/>
          </a:p>
          <a:p>
            <a:endParaRPr lang="de-DE" dirty="0"/>
          </a:p>
        </p:txBody>
      </p:sp>
      <p:sp>
        <p:nvSpPr>
          <p:cNvPr id="4" name="Foliennummernplatzhalter 3"/>
          <p:cNvSpPr>
            <a:spLocks noGrp="1"/>
          </p:cNvSpPr>
          <p:nvPr>
            <p:ph type="sldNum" sz="quarter" idx="10"/>
          </p:nvPr>
        </p:nvSpPr>
        <p:spPr/>
        <p:txBody>
          <a:bodyPr/>
          <a:lstStyle/>
          <a:p>
            <a:endParaRPr lang="en-GB" dirty="0" smtClean="0"/>
          </a:p>
          <a:p>
            <a:endParaRPr lang="en-GB" dirty="0" smtClean="0"/>
          </a:p>
          <a:p>
            <a:fld id="{A30F5BF8-3C38-45AE-BFA5-B3D4011655EA}" type="slidenum">
              <a:rPr lang="en-GB" smtClean="0"/>
              <a:pPr/>
              <a:t>6</a:t>
            </a:fld>
            <a:endParaRPr lang="en-GB" dirty="0"/>
          </a:p>
        </p:txBody>
      </p:sp>
      <p:sp>
        <p:nvSpPr>
          <p:cNvPr id="5" name="Datumsplatzhalter 4"/>
          <p:cNvSpPr>
            <a:spLocks noGrp="1"/>
          </p:cNvSpPr>
          <p:nvPr>
            <p:ph type="dt" sz="half" idx="11"/>
          </p:nvPr>
        </p:nvSpPr>
        <p:spPr/>
        <p:txBody>
          <a:bodyPr/>
          <a:lstStyle/>
          <a:p>
            <a:endParaRPr lang="en-US" dirty="0" smtClean="0"/>
          </a:p>
          <a:p>
            <a:endParaRPr lang="en-US" dirty="0" smtClean="0"/>
          </a:p>
          <a:p>
            <a:r>
              <a:rPr lang="en-US" dirty="0" smtClean="0"/>
              <a:t>©</a:t>
            </a:r>
            <a:r>
              <a:rPr lang="en-GB" sz="700" b="0" dirty="0" smtClean="0"/>
              <a:t> INTEGRATION</a:t>
            </a:r>
            <a:endParaRPr lang="en-GB" sz="700" b="0" dirty="0"/>
          </a:p>
        </p:txBody>
      </p:sp>
    </p:spTree>
    <p:extLst>
      <p:ext uri="{BB962C8B-B14F-4D97-AF65-F5344CB8AC3E}">
        <p14:creationId xmlns:p14="http://schemas.microsoft.com/office/powerpoint/2010/main" val="11300448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96888" y="288925"/>
            <a:ext cx="8261350" cy="1200150"/>
          </a:xfrm>
        </p:spPr>
        <p:txBody>
          <a:bodyPr/>
          <a:lstStyle/>
          <a:p>
            <a:r>
              <a:rPr lang="en-US" dirty="0" smtClean="0"/>
              <a:t>From ‘Pilot Project’ to </a:t>
            </a:r>
            <a:br>
              <a:rPr lang="en-US" dirty="0" smtClean="0"/>
            </a:br>
            <a:r>
              <a:rPr lang="en-US" dirty="0" smtClean="0"/>
              <a:t>‘Project Pilots’</a:t>
            </a:r>
            <a:endParaRPr lang="de-DE" dirty="0"/>
          </a:p>
        </p:txBody>
      </p:sp>
      <p:sp>
        <p:nvSpPr>
          <p:cNvPr id="3" name="Inhaltsplatzhalter 2"/>
          <p:cNvSpPr>
            <a:spLocks noGrp="1"/>
          </p:cNvSpPr>
          <p:nvPr>
            <p:ph idx="1"/>
          </p:nvPr>
        </p:nvSpPr>
        <p:spPr>
          <a:xfrm>
            <a:off x="496888" y="1872258"/>
            <a:ext cx="8261349" cy="4824536"/>
          </a:xfrm>
        </p:spPr>
        <p:txBody>
          <a:bodyPr/>
          <a:lstStyle/>
          <a:p>
            <a:pPr>
              <a:buFont typeface="Arial" panose="020B0604020202020204" pitchFamily="34" charset="0"/>
              <a:buChar char="•"/>
            </a:pPr>
            <a:r>
              <a:rPr lang="en-GB" b="1" dirty="0" smtClean="0">
                <a:sym typeface="Wingdings" panose="05000000000000000000" pitchFamily="2" charset="2"/>
              </a:rPr>
              <a:t>What </a:t>
            </a:r>
            <a:r>
              <a:rPr lang="en-GB" b="1" dirty="0" smtClean="0">
                <a:sym typeface="Wingdings" panose="05000000000000000000" pitchFamily="2" charset="2"/>
              </a:rPr>
              <a:t>can be the benefit of pilot projects?</a:t>
            </a:r>
          </a:p>
          <a:p>
            <a:pPr marL="0" indent="0">
              <a:buNone/>
            </a:pPr>
            <a:r>
              <a:rPr lang="en-GB" dirty="0" smtClean="0">
                <a:sym typeface="Wingdings" panose="05000000000000000000" pitchFamily="2" charset="2"/>
              </a:rPr>
              <a:t> </a:t>
            </a:r>
            <a:endParaRPr lang="en-GB" dirty="0" smtClean="0">
              <a:sym typeface="Wingdings" panose="05000000000000000000" pitchFamily="2" charset="2"/>
            </a:endParaRPr>
          </a:p>
          <a:p>
            <a:r>
              <a:rPr lang="en-GB" dirty="0" smtClean="0">
                <a:sym typeface="Wingdings" panose="05000000000000000000" pitchFamily="2" charset="2"/>
              </a:rPr>
              <a:t>How to create confidence of SPP/project developers while</a:t>
            </a:r>
          </a:p>
          <a:p>
            <a:pPr lvl="1">
              <a:buFontTx/>
              <a:buChar char="-"/>
            </a:pPr>
            <a:r>
              <a:rPr lang="en-GB" sz="1800" dirty="0">
                <a:sym typeface="Wingdings" panose="05000000000000000000" pitchFamily="2" charset="2"/>
              </a:rPr>
              <a:t>e</a:t>
            </a:r>
            <a:r>
              <a:rPr lang="en-GB" sz="1800" dirty="0" smtClean="0">
                <a:sym typeface="Wingdings" panose="05000000000000000000" pitchFamily="2" charset="2"/>
              </a:rPr>
              <a:t>nhancing the capacities of public institutions, and</a:t>
            </a:r>
          </a:p>
          <a:p>
            <a:pPr lvl="1">
              <a:buFontTx/>
              <a:buChar char="-"/>
            </a:pPr>
            <a:r>
              <a:rPr lang="en-GB" sz="1800" dirty="0">
                <a:sym typeface="Wingdings" panose="05000000000000000000" pitchFamily="2" charset="2"/>
              </a:rPr>
              <a:t>p</a:t>
            </a:r>
            <a:r>
              <a:rPr lang="en-GB" sz="1800" dirty="0" smtClean="0">
                <a:sym typeface="Wingdings" panose="05000000000000000000" pitchFamily="2" charset="2"/>
              </a:rPr>
              <a:t>reparing a regulatory framework (templates, tariff schemes, </a:t>
            </a:r>
            <a:r>
              <a:rPr lang="en-GB" sz="1800" dirty="0" smtClean="0">
                <a:sym typeface="Wingdings" panose="05000000000000000000" pitchFamily="2" charset="2"/>
              </a:rPr>
              <a:t>PPAs, licenses </a:t>
            </a:r>
            <a:r>
              <a:rPr lang="en-GB" sz="1800" dirty="0" smtClean="0">
                <a:sym typeface="Wingdings" panose="05000000000000000000" pitchFamily="2" charset="2"/>
              </a:rPr>
              <a:t>etc</a:t>
            </a:r>
            <a:r>
              <a:rPr lang="en-GB" sz="1800" dirty="0">
                <a:sym typeface="Wingdings" panose="05000000000000000000" pitchFamily="2" charset="2"/>
              </a:rPr>
              <a:t>.</a:t>
            </a:r>
            <a:r>
              <a:rPr lang="en-GB" sz="1800" dirty="0" smtClean="0">
                <a:sym typeface="Wingdings" panose="05000000000000000000" pitchFamily="2" charset="2"/>
              </a:rPr>
              <a:t>)?</a:t>
            </a:r>
          </a:p>
          <a:p>
            <a:pPr marL="468313" lvl="1" indent="0">
              <a:buNone/>
            </a:pPr>
            <a:endParaRPr lang="en-GB" sz="1800" dirty="0" smtClean="0"/>
          </a:p>
          <a:p>
            <a:r>
              <a:rPr lang="de-DE" dirty="0" err="1" smtClean="0"/>
              <a:t>Conduct</a:t>
            </a:r>
            <a:r>
              <a:rPr lang="de-DE" dirty="0" smtClean="0"/>
              <a:t> </a:t>
            </a:r>
            <a:r>
              <a:rPr lang="de-DE" dirty="0" smtClean="0"/>
              <a:t>an EoI/tendering for </a:t>
            </a:r>
            <a:r>
              <a:rPr lang="de-DE" dirty="0" err="1" smtClean="0"/>
              <a:t>pilot</a:t>
            </a:r>
            <a:r>
              <a:rPr lang="de-DE" dirty="0" smtClean="0"/>
              <a:t> </a:t>
            </a:r>
            <a:r>
              <a:rPr lang="de-DE" dirty="0" err="1" smtClean="0"/>
              <a:t>projects</a:t>
            </a:r>
            <a:r>
              <a:rPr lang="de-DE" dirty="0" smtClean="0"/>
              <a:t> </a:t>
            </a:r>
            <a:r>
              <a:rPr lang="de-DE" dirty="0" err="1" smtClean="0"/>
              <a:t>assuming</a:t>
            </a:r>
            <a:r>
              <a:rPr lang="de-DE" dirty="0" smtClean="0"/>
              <a:t> </a:t>
            </a:r>
            <a:r>
              <a:rPr lang="de-DE" dirty="0" smtClean="0"/>
              <a:t>it </a:t>
            </a:r>
            <a:r>
              <a:rPr lang="de-DE" dirty="0"/>
              <a:t>would be </a:t>
            </a:r>
            <a:r>
              <a:rPr lang="de-DE" dirty="0" smtClean="0"/>
              <a:t>regulated, </a:t>
            </a:r>
            <a:r>
              <a:rPr lang="de-DE" dirty="0" err="1" smtClean="0"/>
              <a:t>wherein</a:t>
            </a:r>
            <a:endParaRPr lang="en-GB" dirty="0" smtClean="0"/>
          </a:p>
          <a:p>
            <a:pPr lvl="1">
              <a:buFontTx/>
              <a:buChar char="-"/>
            </a:pPr>
            <a:r>
              <a:rPr lang="en-GB" sz="1800" dirty="0"/>
              <a:t>Mobilize the private sector with clear incentives and a competition for new </a:t>
            </a:r>
            <a:r>
              <a:rPr lang="en-GB" sz="1800" dirty="0" smtClean="0"/>
              <a:t>projects (project pipeline of XY </a:t>
            </a:r>
            <a:r>
              <a:rPr lang="en-GB" sz="1800" dirty="0" err="1" smtClean="0"/>
              <a:t>MiHPs</a:t>
            </a:r>
            <a:r>
              <a:rPr lang="en-GB" sz="1800" dirty="0" smtClean="0"/>
              <a:t>).</a:t>
            </a:r>
            <a:endParaRPr lang="en-GB" sz="1800" dirty="0"/>
          </a:p>
          <a:p>
            <a:pPr lvl="1">
              <a:buFontTx/>
              <a:buChar char="-"/>
            </a:pPr>
            <a:r>
              <a:rPr lang="en-GB" sz="1800" dirty="0" smtClean="0"/>
              <a:t>Create </a:t>
            </a:r>
            <a:r>
              <a:rPr lang="en-GB" sz="1800" dirty="0" smtClean="0"/>
              <a:t>standards (grid connectivity, power availability</a:t>
            </a:r>
            <a:r>
              <a:rPr lang="en-GB" sz="1800" dirty="0"/>
              <a:t>)</a:t>
            </a:r>
            <a:r>
              <a:rPr lang="en-GB" sz="1800" dirty="0" smtClean="0"/>
              <a:t>, templates, calculation schemes (tariffs), etc</a:t>
            </a:r>
            <a:r>
              <a:rPr lang="en-GB" sz="1800" dirty="0" smtClean="0"/>
              <a:t>.</a:t>
            </a:r>
            <a:endParaRPr lang="en-GB" sz="1800" dirty="0" smtClean="0"/>
          </a:p>
        </p:txBody>
      </p:sp>
      <p:sp>
        <p:nvSpPr>
          <p:cNvPr id="4" name="Foliennummernplatzhalter 3"/>
          <p:cNvSpPr>
            <a:spLocks noGrp="1"/>
          </p:cNvSpPr>
          <p:nvPr>
            <p:ph type="sldNum" sz="quarter" idx="10"/>
          </p:nvPr>
        </p:nvSpPr>
        <p:spPr/>
        <p:txBody>
          <a:bodyPr/>
          <a:lstStyle/>
          <a:p>
            <a:endParaRPr lang="en-GB" dirty="0" smtClean="0"/>
          </a:p>
          <a:p>
            <a:endParaRPr lang="en-GB" dirty="0" smtClean="0"/>
          </a:p>
          <a:p>
            <a:fld id="{A30F5BF8-3C38-45AE-BFA5-B3D4011655EA}" type="slidenum">
              <a:rPr lang="en-GB" smtClean="0"/>
              <a:pPr/>
              <a:t>7</a:t>
            </a:fld>
            <a:endParaRPr lang="en-GB" dirty="0"/>
          </a:p>
        </p:txBody>
      </p:sp>
      <p:sp>
        <p:nvSpPr>
          <p:cNvPr id="5" name="Datumsplatzhalter 4"/>
          <p:cNvSpPr>
            <a:spLocks noGrp="1"/>
          </p:cNvSpPr>
          <p:nvPr>
            <p:ph type="dt" sz="half" idx="11"/>
          </p:nvPr>
        </p:nvSpPr>
        <p:spPr/>
        <p:txBody>
          <a:bodyPr/>
          <a:lstStyle/>
          <a:p>
            <a:endParaRPr lang="en-US" dirty="0" smtClean="0"/>
          </a:p>
          <a:p>
            <a:endParaRPr lang="en-US" dirty="0" smtClean="0"/>
          </a:p>
          <a:p>
            <a:r>
              <a:rPr lang="en-US" dirty="0" smtClean="0"/>
              <a:t>©</a:t>
            </a:r>
            <a:r>
              <a:rPr lang="en-GB" sz="700" b="0" dirty="0" smtClean="0"/>
              <a:t> INTEGRATION 2007</a:t>
            </a:r>
            <a:endParaRPr lang="en-GB" sz="700" b="0" dirty="0"/>
          </a:p>
        </p:txBody>
      </p:sp>
    </p:spTree>
    <p:extLst>
      <p:ext uri="{BB962C8B-B14F-4D97-AF65-F5344CB8AC3E}">
        <p14:creationId xmlns:p14="http://schemas.microsoft.com/office/powerpoint/2010/main" val="32882727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96888" y="288925"/>
            <a:ext cx="6200179" cy="1200150"/>
          </a:xfrm>
        </p:spPr>
        <p:txBody>
          <a:bodyPr/>
          <a:lstStyle/>
          <a:p>
            <a:r>
              <a:rPr lang="en-US" dirty="0" smtClean="0"/>
              <a:t>Assumptions for</a:t>
            </a:r>
            <a:r>
              <a:rPr lang="de-DE" dirty="0" smtClean="0"/>
              <a:t> </a:t>
            </a:r>
            <a:r>
              <a:rPr lang="en-US" dirty="0" smtClean="0"/>
              <a:t>Program-Pilots</a:t>
            </a:r>
            <a:r>
              <a:rPr lang="de-DE" dirty="0" smtClean="0"/>
              <a:t> </a:t>
            </a:r>
            <a:endParaRPr lang="de-DE" dirty="0"/>
          </a:p>
        </p:txBody>
      </p:sp>
      <p:sp>
        <p:nvSpPr>
          <p:cNvPr id="3" name="Inhaltsplatzhalter 2"/>
          <p:cNvSpPr>
            <a:spLocks noGrp="1"/>
          </p:cNvSpPr>
          <p:nvPr>
            <p:ph idx="1"/>
          </p:nvPr>
        </p:nvSpPr>
        <p:spPr>
          <a:xfrm>
            <a:off x="496888" y="1679575"/>
            <a:ext cx="7568331" cy="4752975"/>
          </a:xfrm>
        </p:spPr>
        <p:txBody>
          <a:bodyPr/>
          <a:lstStyle/>
          <a:p>
            <a:r>
              <a:rPr lang="en-US" dirty="0"/>
              <a:t>A large-scale implementation of </a:t>
            </a:r>
            <a:r>
              <a:rPr lang="en-US" dirty="0" smtClean="0"/>
              <a:t>decentralized mini-hydro </a:t>
            </a:r>
            <a:r>
              <a:rPr lang="en-US" dirty="0"/>
              <a:t>power systems can be best </a:t>
            </a:r>
            <a:r>
              <a:rPr lang="en-US" dirty="0" smtClean="0"/>
              <a:t>realized </a:t>
            </a:r>
            <a:r>
              <a:rPr lang="en-US" dirty="0"/>
              <a:t>by private sector </a:t>
            </a:r>
            <a:r>
              <a:rPr lang="en-US" dirty="0" smtClean="0"/>
              <a:t>stakeholders.</a:t>
            </a:r>
            <a:endParaRPr lang="en-US" dirty="0"/>
          </a:p>
          <a:p>
            <a:endParaRPr lang="en-US" dirty="0" smtClean="0"/>
          </a:p>
          <a:p>
            <a:r>
              <a:rPr lang="en-US" dirty="0" smtClean="0"/>
              <a:t>The </a:t>
            </a:r>
            <a:r>
              <a:rPr lang="en-US" dirty="0"/>
              <a:t>highest long-term impact will be created if the pilot projects </a:t>
            </a:r>
            <a:r>
              <a:rPr lang="en-US" dirty="0" smtClean="0"/>
              <a:t>are </a:t>
            </a:r>
            <a:r>
              <a:rPr lang="en-US" dirty="0"/>
              <a:t>embedded in a long-term approach </a:t>
            </a:r>
            <a:r>
              <a:rPr lang="en-US" dirty="0" smtClean="0"/>
              <a:t>and involve </a:t>
            </a:r>
            <a:r>
              <a:rPr lang="en-US" dirty="0"/>
              <a:t>private operators from the beginning</a:t>
            </a:r>
            <a:r>
              <a:rPr lang="en-US" dirty="0" smtClean="0"/>
              <a:t>.</a:t>
            </a:r>
          </a:p>
          <a:p>
            <a:endParaRPr lang="en-US" dirty="0"/>
          </a:p>
          <a:p>
            <a:r>
              <a:rPr lang="de-DE" dirty="0"/>
              <a:t>Private </a:t>
            </a:r>
            <a:r>
              <a:rPr lang="en-US" dirty="0" smtClean="0"/>
              <a:t>operators</a:t>
            </a:r>
            <a:r>
              <a:rPr lang="de-DE" dirty="0" smtClean="0"/>
              <a:t> </a:t>
            </a:r>
            <a:r>
              <a:rPr lang="en-US" dirty="0"/>
              <a:t>shall be part of </a:t>
            </a:r>
            <a:r>
              <a:rPr lang="en-US" dirty="0" smtClean="0"/>
              <a:t>the </a:t>
            </a:r>
            <a:r>
              <a:rPr lang="en-US" dirty="0"/>
              <a:t>entire process of site evaluation, project development, and system installation and operation during the pilot project </a:t>
            </a:r>
            <a:r>
              <a:rPr lang="en-US" dirty="0" smtClean="0"/>
              <a:t>phases</a:t>
            </a:r>
            <a:r>
              <a:rPr lang="en-US" dirty="0"/>
              <a:t>. </a:t>
            </a:r>
          </a:p>
          <a:p>
            <a:endParaRPr lang="en-US" dirty="0"/>
          </a:p>
          <a:p>
            <a:endParaRPr lang="de-DE" dirty="0"/>
          </a:p>
        </p:txBody>
      </p:sp>
      <p:sp>
        <p:nvSpPr>
          <p:cNvPr id="4" name="Foliennummernplatzhalter 3"/>
          <p:cNvSpPr>
            <a:spLocks noGrp="1"/>
          </p:cNvSpPr>
          <p:nvPr>
            <p:ph type="sldNum" sz="quarter" idx="10"/>
          </p:nvPr>
        </p:nvSpPr>
        <p:spPr/>
        <p:txBody>
          <a:bodyPr/>
          <a:lstStyle/>
          <a:p>
            <a:endParaRPr lang="en-GB" dirty="0" smtClean="0"/>
          </a:p>
          <a:p>
            <a:endParaRPr lang="en-GB" dirty="0" smtClean="0"/>
          </a:p>
          <a:p>
            <a:fld id="{A30F5BF8-3C38-45AE-BFA5-B3D4011655EA}" type="slidenum">
              <a:rPr lang="en-GB" smtClean="0"/>
              <a:pPr/>
              <a:t>8</a:t>
            </a:fld>
            <a:endParaRPr lang="en-GB" dirty="0"/>
          </a:p>
        </p:txBody>
      </p:sp>
      <p:sp>
        <p:nvSpPr>
          <p:cNvPr id="5" name="Datumsplatzhalter 4"/>
          <p:cNvSpPr>
            <a:spLocks noGrp="1"/>
          </p:cNvSpPr>
          <p:nvPr>
            <p:ph type="dt" sz="half" idx="11"/>
          </p:nvPr>
        </p:nvSpPr>
        <p:spPr/>
        <p:txBody>
          <a:bodyPr/>
          <a:lstStyle/>
          <a:p>
            <a:endParaRPr lang="en-US" dirty="0" smtClean="0"/>
          </a:p>
          <a:p>
            <a:endParaRPr lang="en-US" dirty="0" smtClean="0"/>
          </a:p>
          <a:p>
            <a:r>
              <a:rPr lang="en-US" dirty="0" smtClean="0"/>
              <a:t>©</a:t>
            </a:r>
            <a:r>
              <a:rPr lang="en-GB" sz="700" b="0" dirty="0" smtClean="0"/>
              <a:t> INTEGRATION</a:t>
            </a:r>
            <a:endParaRPr lang="en-GB" sz="700" b="0" dirty="0"/>
          </a:p>
        </p:txBody>
      </p:sp>
    </p:spTree>
    <p:extLst>
      <p:ext uri="{BB962C8B-B14F-4D97-AF65-F5344CB8AC3E}">
        <p14:creationId xmlns:p14="http://schemas.microsoft.com/office/powerpoint/2010/main" val="32890352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96888" y="288925"/>
            <a:ext cx="7640339" cy="1200150"/>
          </a:xfrm>
        </p:spPr>
        <p:txBody>
          <a:bodyPr/>
          <a:lstStyle/>
          <a:p>
            <a:r>
              <a:rPr lang="en-US" dirty="0"/>
              <a:t>The </a:t>
            </a:r>
            <a:r>
              <a:rPr lang="en-US" dirty="0" smtClean="0"/>
              <a:t>Technical and Business Support Unit/Program </a:t>
            </a:r>
            <a:endParaRPr lang="en-US" dirty="0"/>
          </a:p>
        </p:txBody>
      </p:sp>
      <p:sp>
        <p:nvSpPr>
          <p:cNvPr id="3" name="Inhaltsplatzhalter 2"/>
          <p:cNvSpPr>
            <a:spLocks noGrp="1"/>
          </p:cNvSpPr>
          <p:nvPr>
            <p:ph idx="1"/>
          </p:nvPr>
        </p:nvSpPr>
        <p:spPr>
          <a:xfrm>
            <a:off x="496888" y="1679575"/>
            <a:ext cx="7640339" cy="4752975"/>
          </a:xfrm>
        </p:spPr>
        <p:txBody>
          <a:bodyPr/>
          <a:lstStyle/>
          <a:p>
            <a:r>
              <a:rPr lang="en-US" dirty="0" smtClean="0"/>
              <a:t>The process is aimed to prepare SPP to roll out its </a:t>
            </a:r>
            <a:r>
              <a:rPr lang="en-US" dirty="0"/>
              <a:t>individual business models</a:t>
            </a:r>
            <a:r>
              <a:rPr lang="en-US" dirty="0" smtClean="0"/>
              <a:t>.</a:t>
            </a:r>
          </a:p>
          <a:p>
            <a:pPr lvl="1"/>
            <a:endParaRPr lang="en-US" sz="1200" dirty="0"/>
          </a:p>
          <a:p>
            <a:pPr lvl="1"/>
            <a:r>
              <a:rPr lang="en-US" sz="1800" dirty="0" smtClean="0"/>
              <a:t>Pipeline with clear capital grant </a:t>
            </a:r>
            <a:r>
              <a:rPr lang="en-US" sz="1800" dirty="0" smtClean="0"/>
              <a:t>(and </a:t>
            </a:r>
            <a:r>
              <a:rPr lang="en-US" sz="1800" dirty="0" smtClean="0"/>
              <a:t>access to debt </a:t>
            </a:r>
            <a:r>
              <a:rPr lang="en-US" sz="1800" dirty="0" smtClean="0"/>
              <a:t>finance) </a:t>
            </a:r>
            <a:endParaRPr lang="en-US" sz="1800" dirty="0" smtClean="0"/>
          </a:p>
          <a:p>
            <a:pPr lvl="1"/>
            <a:r>
              <a:rPr lang="en-US" sz="1800" dirty="0" smtClean="0"/>
              <a:t>Technical support unit to support and monitor project developers </a:t>
            </a:r>
            <a:endParaRPr lang="en-US" sz="1800" dirty="0"/>
          </a:p>
          <a:p>
            <a:endParaRPr lang="en-US" sz="1100" dirty="0" smtClean="0"/>
          </a:p>
          <a:p>
            <a:pPr marL="0" lvl="1" indent="0">
              <a:buNone/>
            </a:pPr>
            <a:r>
              <a:rPr lang="en-GB" b="1" dirty="0"/>
              <a:t>OPTION 1: </a:t>
            </a:r>
            <a:r>
              <a:rPr lang="en-GB" b="1" dirty="0" smtClean="0"/>
              <a:t>TENDERING PROCEDURE </a:t>
            </a:r>
          </a:p>
          <a:p>
            <a:pPr marL="0" lvl="1" indent="0">
              <a:buNone/>
            </a:pPr>
            <a:r>
              <a:rPr lang="en-GB" dirty="0" smtClean="0"/>
              <a:t>Call for Proposals for selected sites </a:t>
            </a:r>
          </a:p>
          <a:p>
            <a:pPr marL="0" lvl="1" indent="0">
              <a:buNone/>
            </a:pPr>
            <a:endParaRPr lang="en-GB" sz="1050" b="1" dirty="0"/>
          </a:p>
          <a:p>
            <a:pPr marL="0" lvl="1" indent="0">
              <a:buNone/>
            </a:pPr>
            <a:r>
              <a:rPr lang="en-GB" b="1" dirty="0" smtClean="0"/>
              <a:t>OPTION 2</a:t>
            </a:r>
            <a:r>
              <a:rPr lang="en-GB" b="1" dirty="0"/>
              <a:t>: </a:t>
            </a:r>
            <a:r>
              <a:rPr lang="en-GB" b="1" dirty="0" smtClean="0"/>
              <a:t>THE PROJECT DEVELOPER’S APPROACH</a:t>
            </a:r>
          </a:p>
          <a:p>
            <a:pPr marL="0" lvl="1" indent="0">
              <a:buNone/>
            </a:pPr>
            <a:r>
              <a:rPr lang="en-GB" dirty="0" smtClean="0"/>
              <a:t>Unsolicited proposals for different sites </a:t>
            </a:r>
          </a:p>
          <a:p>
            <a:pPr marL="0" lvl="1" indent="0">
              <a:buNone/>
            </a:pPr>
            <a:endParaRPr lang="en-US" dirty="0" smtClean="0"/>
          </a:p>
          <a:p>
            <a:pPr marL="0" lvl="1" indent="0">
              <a:buNone/>
            </a:pPr>
            <a:r>
              <a:rPr lang="en-US" dirty="0" smtClean="0"/>
              <a:t>In both cases, </a:t>
            </a:r>
            <a:r>
              <a:rPr lang="en-US" dirty="0"/>
              <a:t>p</a:t>
            </a:r>
            <a:r>
              <a:rPr lang="en-US" dirty="0" smtClean="0"/>
              <a:t>rojects should be developed for grid integration </a:t>
            </a:r>
            <a:r>
              <a:rPr lang="en-US" dirty="0" smtClean="0"/>
              <a:t>(later) </a:t>
            </a:r>
            <a:r>
              <a:rPr lang="en-US" dirty="0" smtClean="0"/>
              <a:t>on and with high quality standards.</a:t>
            </a:r>
          </a:p>
          <a:p>
            <a:endParaRPr lang="en-US" dirty="0" smtClean="0"/>
          </a:p>
          <a:p>
            <a:endParaRPr lang="en-US" dirty="0"/>
          </a:p>
          <a:p>
            <a:endParaRPr lang="en-US" dirty="0"/>
          </a:p>
          <a:p>
            <a:endParaRPr lang="en-US" dirty="0" smtClean="0"/>
          </a:p>
          <a:p>
            <a:r>
              <a:rPr lang="en-US" dirty="0"/>
              <a:t>Sizes/capacities, technologies, target groups and investment costs as well as to the question whether “embedded generation”</a:t>
            </a:r>
          </a:p>
          <a:p>
            <a:endParaRPr lang="en-US" dirty="0"/>
          </a:p>
          <a:p>
            <a:endParaRPr lang="en-US" dirty="0" smtClean="0"/>
          </a:p>
          <a:p>
            <a:r>
              <a:rPr lang="en-GB" dirty="0" smtClean="0"/>
              <a:t>Quantification </a:t>
            </a:r>
            <a:r>
              <a:rPr lang="en-GB" dirty="0"/>
              <a:t>of site selection criteria</a:t>
            </a:r>
            <a:r>
              <a:rPr lang="de-DE" dirty="0"/>
              <a:t>. </a:t>
            </a:r>
            <a:r>
              <a:rPr lang="en-GB" dirty="0"/>
              <a:t>Villages/settlements must meet the criteria to be suitable for mini-hydro electrification.</a:t>
            </a:r>
            <a:endParaRPr lang="de-DE" dirty="0"/>
          </a:p>
          <a:p>
            <a:endParaRPr lang="de-DE" dirty="0"/>
          </a:p>
        </p:txBody>
      </p:sp>
      <p:sp>
        <p:nvSpPr>
          <p:cNvPr id="4" name="Foliennummernplatzhalter 3"/>
          <p:cNvSpPr>
            <a:spLocks noGrp="1"/>
          </p:cNvSpPr>
          <p:nvPr>
            <p:ph type="sldNum" sz="quarter" idx="10"/>
          </p:nvPr>
        </p:nvSpPr>
        <p:spPr/>
        <p:txBody>
          <a:bodyPr/>
          <a:lstStyle/>
          <a:p>
            <a:endParaRPr lang="en-GB" smtClean="0"/>
          </a:p>
          <a:p>
            <a:endParaRPr lang="en-GB" smtClean="0"/>
          </a:p>
          <a:p>
            <a:fld id="{A30F5BF8-3C38-45AE-BFA5-B3D4011655EA}" type="slidenum">
              <a:rPr lang="en-GB" smtClean="0"/>
              <a:pPr/>
              <a:t>9</a:t>
            </a:fld>
            <a:endParaRPr lang="en-GB" dirty="0"/>
          </a:p>
        </p:txBody>
      </p:sp>
      <p:sp>
        <p:nvSpPr>
          <p:cNvPr id="5" name="Datumsplatzhalter 4"/>
          <p:cNvSpPr>
            <a:spLocks noGrp="1"/>
          </p:cNvSpPr>
          <p:nvPr>
            <p:ph type="dt" sz="half" idx="11"/>
          </p:nvPr>
        </p:nvSpPr>
        <p:spPr/>
        <p:txBody>
          <a:bodyPr/>
          <a:lstStyle/>
          <a:p>
            <a:endParaRPr lang="en-US" smtClean="0"/>
          </a:p>
          <a:p>
            <a:endParaRPr lang="en-US" smtClean="0"/>
          </a:p>
          <a:p>
            <a:r>
              <a:rPr lang="en-US" smtClean="0"/>
              <a:t>©</a:t>
            </a:r>
            <a:r>
              <a:rPr lang="en-GB" sz="700" b="0" smtClean="0"/>
              <a:t> INTEGRATION 2007</a:t>
            </a:r>
            <a:endParaRPr lang="en-GB" sz="700" b="0" dirty="0"/>
          </a:p>
        </p:txBody>
      </p:sp>
    </p:spTree>
    <p:extLst>
      <p:ext uri="{BB962C8B-B14F-4D97-AF65-F5344CB8AC3E}">
        <p14:creationId xmlns:p14="http://schemas.microsoft.com/office/powerpoint/2010/main" val="249279360"/>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rd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66FF"/>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36625" rtl="0" eaLnBrk="0" fontAlgn="base" latinLnBrk="0" hangingPunct="0">
          <a:lnSpc>
            <a:spcPct val="100000"/>
          </a:lnSpc>
          <a:spcBef>
            <a:spcPct val="20000"/>
          </a:spcBef>
          <a:spcAft>
            <a:spcPct val="0"/>
          </a:spcAft>
          <a:buClrTx/>
          <a:buSzTx/>
          <a:buFontTx/>
          <a:buNone/>
          <a:tabLst/>
          <a:defRPr kumimoji="0" lang="de-DE" sz="33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66FF"/>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36625" rtl="0" eaLnBrk="0" fontAlgn="base" latinLnBrk="0" hangingPunct="0">
          <a:lnSpc>
            <a:spcPct val="100000"/>
          </a:lnSpc>
          <a:spcBef>
            <a:spcPct val="20000"/>
          </a:spcBef>
          <a:spcAft>
            <a:spcPct val="0"/>
          </a:spcAft>
          <a:buClrTx/>
          <a:buSzTx/>
          <a:buFontTx/>
          <a:buNone/>
          <a:tabLst/>
          <a:defRPr kumimoji="0" lang="de-DE" sz="3300" b="0" i="0" u="none" strike="noStrike" cap="none" normalizeH="0" baseline="0" smtClean="0">
            <a:ln>
              <a:noFill/>
            </a:ln>
            <a:solidFill>
              <a:schemeClr val="bg1"/>
            </a:solidFill>
            <a:effectLst/>
            <a:latin typeface="Arial" charset="0"/>
          </a:defRPr>
        </a:defPPr>
      </a:lstStyle>
    </a:lnDef>
  </a:objectDefaults>
  <a:extraClrSchemeLst>
    <a:extraClrScheme>
      <a:clrScheme name="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tandarddesign">
  <a:themeElements>
    <a:clrScheme name="1_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Standard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66FF"/>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36625" rtl="0" eaLnBrk="0" fontAlgn="base" latinLnBrk="0" hangingPunct="0">
          <a:lnSpc>
            <a:spcPct val="100000"/>
          </a:lnSpc>
          <a:spcBef>
            <a:spcPct val="20000"/>
          </a:spcBef>
          <a:spcAft>
            <a:spcPct val="0"/>
          </a:spcAft>
          <a:buClrTx/>
          <a:buSzTx/>
          <a:buFontTx/>
          <a:buNone/>
          <a:tabLst/>
          <a:defRPr kumimoji="0" lang="de-DE" sz="33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66FF"/>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36625" rtl="0" eaLnBrk="0" fontAlgn="base" latinLnBrk="0" hangingPunct="0">
          <a:lnSpc>
            <a:spcPct val="100000"/>
          </a:lnSpc>
          <a:spcBef>
            <a:spcPct val="20000"/>
          </a:spcBef>
          <a:spcAft>
            <a:spcPct val="0"/>
          </a:spcAft>
          <a:buClrTx/>
          <a:buSzTx/>
          <a:buFontTx/>
          <a:buNone/>
          <a:tabLst/>
          <a:defRPr kumimoji="0" lang="de-DE" sz="3300" b="0" i="0" u="none" strike="noStrike" cap="none" normalizeH="0" baseline="0" smtClean="0">
            <a:ln>
              <a:noFill/>
            </a:ln>
            <a:solidFill>
              <a:schemeClr val="bg1"/>
            </a:solidFill>
            <a:effectLst/>
            <a:latin typeface="Arial" charset="0"/>
          </a:defRPr>
        </a:defPPr>
      </a:lstStyle>
    </a:lnDef>
  </a:objectDefaults>
  <a:extraClrSchemeLst>
    <a:extraClrScheme>
      <a:clrScheme name="1_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Standard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Standard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Standard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C:\Programme\Microsoft Office\Vorlagen\Präsentationsdesigns\WASSER.POT</Template>
  <TotalTime>0</TotalTime>
  <Words>1303</Words>
  <Application>Microsoft Office PowerPoint</Application>
  <PresentationFormat>Benutzerdefiniert</PresentationFormat>
  <Paragraphs>236</Paragraphs>
  <Slides>13</Slides>
  <Notes>13</Notes>
  <HiddenSlides>0</HiddenSlides>
  <MMClips>0</MMClips>
  <ScaleCrop>false</ScaleCrop>
  <HeadingPairs>
    <vt:vector size="6" baseType="variant">
      <vt:variant>
        <vt:lpstr>Design</vt:lpstr>
      </vt:variant>
      <vt:variant>
        <vt:i4>2</vt:i4>
      </vt:variant>
      <vt:variant>
        <vt:lpstr>Folientitel</vt:lpstr>
      </vt:variant>
      <vt:variant>
        <vt:i4>13</vt:i4>
      </vt:variant>
      <vt:variant>
        <vt:lpstr>Zielgruppenorientierte Präsentationen</vt:lpstr>
      </vt:variant>
      <vt:variant>
        <vt:i4>1</vt:i4>
      </vt:variant>
    </vt:vector>
  </HeadingPairs>
  <TitlesOfParts>
    <vt:vector size="16" baseType="lpstr">
      <vt:lpstr>Standarddesign</vt:lpstr>
      <vt:lpstr>1_Standarddesign</vt:lpstr>
      <vt:lpstr>Institutional Structures and Processes for High-Quality, Scaled Implementation    Mini-hydro power for energy access  </vt:lpstr>
      <vt:lpstr>Contents</vt:lpstr>
      <vt:lpstr>Background</vt:lpstr>
      <vt:lpstr>Requirements for S/MiHP Sector Development</vt:lpstr>
      <vt:lpstr>Local Co-governance of Mini- grids (community level)</vt:lpstr>
      <vt:lpstr>Challenges Ahead</vt:lpstr>
      <vt:lpstr>From ‘Pilot Project’ to  ‘Project Pilots’</vt:lpstr>
      <vt:lpstr>Assumptions for Program-Pilots </vt:lpstr>
      <vt:lpstr>The Technical and Business Support Unit/Program </vt:lpstr>
      <vt:lpstr>The Technical and Business Support Unit/Program (II)</vt:lpstr>
      <vt:lpstr>Guided Site Competition </vt:lpstr>
      <vt:lpstr>The TBSU Internal  Development Process</vt:lpstr>
      <vt:lpstr>PowerPoint-Präsentation</vt:lpstr>
      <vt:lpstr>Vortrag Dr. Sternfeld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Rural Economic Development and Productive Use of Electricity</dc:title>
  <dc:creator>ohaas</dc:creator>
  <cp:lastModifiedBy>Oliver Haas</cp:lastModifiedBy>
  <cp:revision>528</cp:revision>
  <cp:lastPrinted>2002-04-12T08:34:31Z</cp:lastPrinted>
  <dcterms:created xsi:type="dcterms:W3CDTF">2000-11-28T14:51:35Z</dcterms:created>
  <dcterms:modified xsi:type="dcterms:W3CDTF">2015-07-30T01:18:16Z</dcterms:modified>
</cp:coreProperties>
</file>